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bin" ContentType="image/webp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0efcc7c11a347c1" /><Relationship Type="http://schemas.openxmlformats.org/officeDocument/2006/relationships/extended-properties" Target="/docProps/app.xml" Id="R466f017324b040bb" /><Relationship Type="http://schemas.openxmlformats.org/officeDocument/2006/relationships/officeDocument" Target="/ppt/presentation.xml" Id="R203a3088f96d406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babda6832214133"/>
  </p:sldMasterIdLst>
  <p:notesMasterIdLst>
    <p:notesMasterId xmlns:r="http://schemas.openxmlformats.org/officeDocument/2006/relationships" r:id="Rfa5ffe5c5e52459d"/>
  </p:notesMasterIdLst>
  <p:sldIdLst>
    <p:sldId xmlns:r="http://schemas.openxmlformats.org/officeDocument/2006/relationships" id="256" r:id="R33fc9a4b974d4638"/>
    <p:sldId xmlns:r="http://schemas.openxmlformats.org/officeDocument/2006/relationships" id="257" r:id="R11fc65ebf60e49da"/>
    <p:sldId xmlns:r="http://schemas.openxmlformats.org/officeDocument/2006/relationships" id="258" r:id="Rf218974889264365"/>
    <p:sldId xmlns:r="http://schemas.openxmlformats.org/officeDocument/2006/relationships" id="259" r:id="R5bf5c0da27de4d28"/>
    <p:sldId xmlns:r="http://schemas.openxmlformats.org/officeDocument/2006/relationships" id="260" r:id="Rf57ac4a3f2c64c14"/>
    <p:sldId xmlns:r="http://schemas.openxmlformats.org/officeDocument/2006/relationships" id="261" r:id="Rdc174c32832349b4"/>
    <p:sldId xmlns:r="http://schemas.openxmlformats.org/officeDocument/2006/relationships" id="262" r:id="R11702cf373c84ced"/>
    <p:sldId xmlns:r="http://schemas.openxmlformats.org/officeDocument/2006/relationships" id="263" r:id="Rf23a62ecf2bb4ce0"/>
    <p:sldId xmlns:r="http://schemas.openxmlformats.org/officeDocument/2006/relationships" id="264" r:id="Rfa5040adbfeb40fc"/>
    <p:sldId xmlns:r="http://schemas.openxmlformats.org/officeDocument/2006/relationships" id="265" r:id="Re7ce3fe736694b30"/>
    <p:sldId xmlns:r="http://schemas.openxmlformats.org/officeDocument/2006/relationships" id="266" r:id="Rc153d1534c8146b5"/>
    <p:sldId xmlns:r="http://schemas.openxmlformats.org/officeDocument/2006/relationships" id="267" r:id="R43f849f17b8e487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cc62cbfa6cf4918" /><Relationship Type="http://schemas.openxmlformats.org/officeDocument/2006/relationships/slideMaster" Target="/ppt/slideMasters/slideMaster1.xml" Id="R4babda6832214133" /><Relationship Type="http://schemas.openxmlformats.org/officeDocument/2006/relationships/notesMaster" Target="/ppt/notesMasters/notesMaster1.xml" Id="Rfa5ffe5c5e52459d" /><Relationship Type="http://schemas.openxmlformats.org/officeDocument/2006/relationships/presProps" Target="/ppt/presProps.xml" Id="R93549d653e884b60" /><Relationship Type="http://schemas.openxmlformats.org/officeDocument/2006/relationships/tableStyles" Target="/ppt/tableStyles.xml" Id="Ra5c30e2e48c5456c" /><Relationship Type="http://schemas.openxmlformats.org/officeDocument/2006/relationships/slide" Target="/ppt/slides/slide1.xml" Id="R33fc9a4b974d4638" /><Relationship Type="http://schemas.openxmlformats.org/officeDocument/2006/relationships/slide" Target="/ppt/slides/slide2.xml" Id="R11fc65ebf60e49da" /><Relationship Type="http://schemas.openxmlformats.org/officeDocument/2006/relationships/slide" Target="/ppt/slides/slide3.xml" Id="Rf218974889264365" /><Relationship Type="http://schemas.openxmlformats.org/officeDocument/2006/relationships/slide" Target="/ppt/slides/slide4.xml" Id="R5bf5c0da27de4d28" /><Relationship Type="http://schemas.openxmlformats.org/officeDocument/2006/relationships/slide" Target="/ppt/slides/slide5.xml" Id="Rf57ac4a3f2c64c14" /><Relationship Type="http://schemas.openxmlformats.org/officeDocument/2006/relationships/slide" Target="/ppt/slides/slide6.xml" Id="Rdc174c32832349b4" /><Relationship Type="http://schemas.openxmlformats.org/officeDocument/2006/relationships/slide" Target="/ppt/slides/slide7.xml" Id="R11702cf373c84ced" /><Relationship Type="http://schemas.openxmlformats.org/officeDocument/2006/relationships/slide" Target="/ppt/slides/slide8.xml" Id="Rf23a62ecf2bb4ce0" /><Relationship Type="http://schemas.openxmlformats.org/officeDocument/2006/relationships/slide" Target="/ppt/slides/slide9.xml" Id="Rfa5040adbfeb40fc" /><Relationship Type="http://schemas.openxmlformats.org/officeDocument/2006/relationships/slide" Target="/ppt/slides/slide10.xml" Id="Re7ce3fe736694b30" /><Relationship Type="http://schemas.openxmlformats.org/officeDocument/2006/relationships/slide" Target="/ppt/slides/slide11.xml" Id="Rc153d1534c8146b5" /><Relationship Type="http://schemas.openxmlformats.org/officeDocument/2006/relationships/slide" Target="/ppt/slides/slide12.xml" Id="R43f849f17b8e487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8eb9f6149e34d4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0d8f7356e7a4f07" /><Relationship Type="http://schemas.openxmlformats.org/officeDocument/2006/relationships/notesMaster" Target="/ppt/notesMasters/notesMaster1.xml" Id="Rdc91912cfcd74f1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3af30f90ced48e7" /><Relationship Type="http://schemas.openxmlformats.org/officeDocument/2006/relationships/notesMaster" Target="/ppt/notesMasters/notesMaster1.xml" Id="R95dfdaf73d9141d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91e752f01e64854" /><Relationship Type="http://schemas.openxmlformats.org/officeDocument/2006/relationships/notesMaster" Target="/ppt/notesMasters/notesMaster1.xml" Id="R054800eaf402495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01c2ab672fe4133" /><Relationship Type="http://schemas.openxmlformats.org/officeDocument/2006/relationships/notesMaster" Target="/ppt/notesMasters/notesMaster1.xml" Id="R8f253737b2714aa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658cd805f02444e" /><Relationship Type="http://schemas.openxmlformats.org/officeDocument/2006/relationships/notesMaster" Target="/ppt/notesMasters/notesMaster1.xml" Id="Rf4964982066f419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7cc6bba4b5c452f" /><Relationship Type="http://schemas.openxmlformats.org/officeDocument/2006/relationships/notesMaster" Target="/ppt/notesMasters/notesMaster1.xml" Id="Raf1de15029ed40c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84b93896eea480b" /><Relationship Type="http://schemas.openxmlformats.org/officeDocument/2006/relationships/notesMaster" Target="/ppt/notesMasters/notesMaster1.xml" Id="Rf647a4791d0947d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b859da7c97b4ca4" /><Relationship Type="http://schemas.openxmlformats.org/officeDocument/2006/relationships/notesMaster" Target="/ppt/notesMasters/notesMaster1.xml" Id="Rda76c72c573c424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31baa2b343e4bf5" /><Relationship Type="http://schemas.openxmlformats.org/officeDocument/2006/relationships/notesMaster" Target="/ppt/notesMasters/notesMaster1.xml" Id="Rf310bd83cd4c453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be0ccabe2f54d8a" /><Relationship Type="http://schemas.openxmlformats.org/officeDocument/2006/relationships/notesMaster" Target="/ppt/notesMasters/notesMaster1.xml" Id="R226c4ceddce84e8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27edd0237284904" /><Relationship Type="http://schemas.openxmlformats.org/officeDocument/2006/relationships/notesMaster" Target="/ppt/notesMasters/notesMaster1.xml" Id="R8be9ae396d5a46e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f5e54e1895f4b1e" /><Relationship Type="http://schemas.openxmlformats.org/officeDocument/2006/relationships/notesMaster" Target="/ppt/notesMasters/notesMaster1.xml" Id="R4dfec6afc384461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5ad37747224b1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a94e1ea5474ed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a3e13c8d814bf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ab4eb7733c422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b76666c706493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2ec85ba427442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E0F4371-A630-4925-A946-2FC82B97B11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FEC142E-570E-4619-9956-AFB2176AA08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684FDD4-CF4A-4D43-8ABD-1417483A85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0A15339-2CBD-4F4E-9F28-C3C2BE47824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0E7D37E-4221-4432-852C-E9548A42616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A7C68B0-B740-4341-9BC4-63F355C1357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FE6B4A9-2EF6-43D2-A522-98554BC5D50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EADEA5E-E28E-49DE-A5F2-75DDF498B90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40EB256-699B-4ABA-B2C2-1DDD6EDE32C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97D3CC2-43EE-41D8-8A51-42AA3CCD998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4d7770be2f2446f" /><Relationship Type="http://schemas.openxmlformats.org/officeDocument/2006/relationships/slideLayout" Target="/ppt/slideLayouts/slideLayout1.xml" Id="R3573c89c133c4cfb" /><Relationship Type="http://schemas.openxmlformats.org/officeDocument/2006/relationships/slideLayout" Target="/ppt/slideLayouts/slideLayout2.xml" Id="R1f2af82fed254d37" /><Relationship Type="http://schemas.openxmlformats.org/officeDocument/2006/relationships/slideLayout" Target="/ppt/slideLayouts/slideLayout3.xml" Id="R59acd95c2eac44eb" /><Relationship Type="http://schemas.openxmlformats.org/officeDocument/2006/relationships/slideLayout" Target="/ppt/slideLayouts/slideLayout4.xml" Id="Rfe3968a5ea244ff2" /><Relationship Type="http://schemas.openxmlformats.org/officeDocument/2006/relationships/slideLayout" Target="/ppt/slideLayouts/slideLayout5.xml" Id="R8fcf8463ea784826" /><Relationship Type="http://schemas.openxmlformats.org/officeDocument/2006/relationships/slideLayout" Target="/ppt/slideLayouts/slideLayout6.xml" Id="R4b5b50855c294c4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573c89c133c4cfb"/>
    <p:sldLayoutId xmlns:r="http://schemas.openxmlformats.org/officeDocument/2006/relationships" id="2147483650" r:id="R1f2af82fed254d37"/>
    <p:sldLayoutId xmlns:r="http://schemas.openxmlformats.org/officeDocument/2006/relationships" id="2147483651" r:id="R59acd95c2eac44eb"/>
    <p:sldLayoutId xmlns:r="http://schemas.openxmlformats.org/officeDocument/2006/relationships" id="2147483652" r:id="Rfe3968a5ea244ff2"/>
    <p:sldLayoutId xmlns:r="http://schemas.openxmlformats.org/officeDocument/2006/relationships" id="2147483653" r:id="R8fcf8463ea784826"/>
    <p:sldLayoutId xmlns:r="http://schemas.openxmlformats.org/officeDocument/2006/relationships" id="2147483654" r:id="R4b5b50855c294c4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3e58e0b0cc248ed" /><Relationship Type="http://schemas.openxmlformats.org/officeDocument/2006/relationships/image" Target="/ppt/media/image.png" Id="Ra0b710ef31fe4e15" /><Relationship Type="http://schemas.openxmlformats.org/officeDocument/2006/relationships/notesSlide" Target="/ppt/notesSlides/notesSlide1.xml" Id="R893b04e5499f49c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acf50475894d1f" /><Relationship Type="http://schemas.openxmlformats.org/officeDocument/2006/relationships/notesSlide" Target="/ppt/notesSlides/notesSlide2.xml" Id="R945c70687005499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9535c45f114ec3" /><Relationship Type="http://schemas.openxmlformats.org/officeDocument/2006/relationships/image" Target="/ppt/media/image2.png" Id="R41b4fda52c344e58" /><Relationship Type="http://schemas.openxmlformats.org/officeDocument/2006/relationships/image" Target="/ppt/media/image3.png" Id="R5a312bb4703041cc" /><Relationship Type="http://schemas.openxmlformats.org/officeDocument/2006/relationships/notesSlide" Target="/ppt/notesSlides/notesSlide3.xml" Id="Rd146927964534aa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e10a097f92a4d19" /><Relationship Type="http://schemas.openxmlformats.org/officeDocument/2006/relationships/image" Target="/ppt/media/image.bin" Id="R94a15142823c4b73" /><Relationship Type="http://schemas.openxmlformats.org/officeDocument/2006/relationships/image" Target="/ppt/media/image2.bin" Id="Rc110456f01374fa5" /><Relationship Type="http://schemas.openxmlformats.org/officeDocument/2006/relationships/image" Target="/ppt/media/image3.bin" Id="R0ac0d7eba4ff47d1" /><Relationship Type="http://schemas.openxmlformats.org/officeDocument/2006/relationships/notesSlide" Target="/ppt/notesSlides/notesSlide4.xml" Id="Rb4ad35bf99bf416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9de5b1ef964fbc" /><Relationship Type="http://schemas.openxmlformats.org/officeDocument/2006/relationships/image" Target="/ppt/media/image4.png" Id="R142379cacccf4dff" /><Relationship Type="http://schemas.openxmlformats.org/officeDocument/2006/relationships/notesSlide" Target="/ppt/notesSlides/notesSlide5.xml" Id="R1364059d605d408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e77d1abf044f9c" /><Relationship Type="http://schemas.openxmlformats.org/officeDocument/2006/relationships/image" Target="/ppt/media/image5.png" Id="Rc163fa9b58c94669" /><Relationship Type="http://schemas.openxmlformats.org/officeDocument/2006/relationships/image" Target="/ppt/media/image6.png" Id="Rf4bcc6d1898842de" /><Relationship Type="http://schemas.openxmlformats.org/officeDocument/2006/relationships/notesSlide" Target="/ppt/notesSlides/notesSlide6.xml" Id="Rc40b6e550d254fa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cf426b0b7a44dd" /><Relationship Type="http://schemas.openxmlformats.org/officeDocument/2006/relationships/image" Target="/ppt/media/image7.png" Id="R6e8820b682134111" /><Relationship Type="http://schemas.openxmlformats.org/officeDocument/2006/relationships/notesSlide" Target="/ppt/notesSlides/notesSlide7.xml" Id="R5892cdff1e9041a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fbf947a23a94e80" /><Relationship Type="http://schemas.openxmlformats.org/officeDocument/2006/relationships/image" Target="/ppt/media/image8.png" Id="R49a6ad3d6fbb4f23" /><Relationship Type="http://schemas.openxmlformats.org/officeDocument/2006/relationships/notesSlide" Target="/ppt/notesSlides/notesSlide8.xml" Id="R33eadc551e83494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edfc9ba22d478f" /><Relationship Type="http://schemas.openxmlformats.org/officeDocument/2006/relationships/image" Target="/ppt/media/image9.png" Id="Ra5d5558440c540dd" /><Relationship Type="http://schemas.openxmlformats.org/officeDocument/2006/relationships/notesSlide" Target="/ppt/notesSlides/notesSlide9.xml" Id="Ra55b9d7dc2bd447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e083cdf4f6e4a1e" /><Relationship Type="http://schemas.openxmlformats.org/officeDocument/2006/relationships/notesSlide" Target="/ppt/notesSlides/notesSlide10.xml" Id="R48f9146d0449422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9209d56280d4102" /><Relationship Type="http://schemas.openxmlformats.org/officeDocument/2006/relationships/notesSlide" Target="/ppt/notesSlides/notesSlide11.xml" Id="R2eb0599315934bb1" /></Relationships>
</file>

<file path=ppt/slides/_rels/slide1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12342af32ee9491d" /><ns0:Relationship Type="http://schemas.openxmlformats.org/officeDocument/2006/relationships/image" Target="/ppt/media/image10.png" Id="R10666eb3710b4bac" /><ns0:Relationship Type="http://schemas.openxmlformats.org/officeDocument/2006/relationships/notesSlide" Target="/ppt/notesSlides/notesSlide12.xml" Id="Rfc68e5e88e894e84" /><ns0:Relationship Id="rIdExternal1" Type="http://schemas.openxmlformats.org/officeDocument/2006/relationships/hyperlink" Target="https://www.hotelcompanion.ai/" TargetMode="External" /></ns0: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425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ADCF0C-9D5A-41EE-9E5F-D0AEA48C50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b710ef31fe4e15"/>
          <a:srcRect xmlns:a="http://schemas.openxmlformats.org/drawingml/2006/main" l="0" t="7813" r="0" b="78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2E22E2-1134-4E10-BB67-C35F6CD3A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4251D">
                  <a:alpha val="97000"/>
                </a:srgbClr>
              </a:gs>
              <a:gs pos="36000">
                <a:srgbClr val="14251D">
                  <a:alpha val="89000"/>
                </a:srgbClr>
              </a:gs>
              <a:gs pos="76000">
                <a:srgbClr val="14251D">
                  <a:alpha val="25000"/>
                </a:srgbClr>
              </a:gs>
              <a:gs pos="100000">
                <a:srgbClr val="14251D">
                  <a:alpha val="8000"/>
                </a:srgbClr>
              </a:gs>
            </a:gsLst>
            <a:lin ang="0"/>
          </a:gradFill>
          <a:ln xmlns:a="http://schemas.openxmlformats.org/drawingml/2006/main" w="0">
            <a:noFill/>
          </a:ln>
        </p:spPr>
      </p:sp>
      <p:sp>
        <p:nvSpPr>
          <p:cNvPr id="3" name="HOTEL&#10;COMPANION">
            <a:extLst xmlns:a="http://schemas.openxmlformats.org/drawingml/2006/main">
              <a:ext uri="{FF2B5EF4-FFF2-40B4-BE49-F238E27FC236}">
                <a16:creationId xmlns:a16="http://schemas.microsoft.com/office/drawing/2014/main" id="{7B8CA514-FF8B-4DD5-84A7-C29AE9ECC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1431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defPPr>
            <a:lvl1pPr algn="l">
              <a:defRPr sz="127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1pPr>
            <a:lvl2pPr algn="l">
              <a:defRPr sz="127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2pPr>
            <a:lvl3pPr algn="l">
              <a:defRPr sz="127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3pPr>
            <a:lvl4pPr algn="l">
              <a:defRPr sz="127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4pPr>
            <a:lvl5pPr algn="l">
              <a:defRPr sz="127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5pPr>
            <a:lvl6pPr algn="l">
              <a:defRPr sz="127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6pPr>
            <a:lvl7pPr algn="l">
              <a:defRPr sz="127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7pPr>
            <a:lvl8pPr algn="l">
              <a:defRPr sz="127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8pPr>
            <a:lvl9pPr algn="l">
              <a:defRPr sz="127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27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pPr>
            <a:r>
              <a:rPr sz="1275" b="1">
                <a:solidFill>
                  <a:srgbClr val="F5F1E8"/>
                </a:solidFill>
                <a:latin typeface="Inter"/>
                <a:ea typeface="Inter"/>
                <a:cs typeface="Inter"/>
              </a:rPr>
              <a:t>HOTEL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27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pPr>
            <a:r>
              <a:rPr sz="1275" b="1">
                <a:solidFill>
                  <a:srgbClr val="F5F1E8"/>
                </a:solidFill>
                <a:latin typeface="Inter"/>
                <a:ea typeface="Inter"/>
                <a:cs typeface="Inter"/>
              </a:rPr>
              <a:t>COMPANION</a:t>
            </a:r>
          </a:p>
        </p:txBody>
      </p:sp>
      <p:sp>
        <p:nvSpPr>
          <p:cNvPr id="4" name="Tu hotel tiene&#10;mucho más&#10;que ofrecer.">
            <a:extLst xmlns:a="http://schemas.openxmlformats.org/drawingml/2006/main">
              <a:ext uri="{FF2B5EF4-FFF2-40B4-BE49-F238E27FC236}">
                <a16:creationId xmlns:a16="http://schemas.microsoft.com/office/drawing/2014/main" id="{82E5B3FA-2D3F-42D4-A4D5-19AFA5C70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66875"/>
            <a:ext cx="733425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7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defPPr>
            <a:lvl1pPr algn="l">
              <a:defRPr sz="577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1pPr>
            <a:lvl2pPr algn="l">
              <a:defRPr sz="577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2pPr>
            <a:lvl3pPr algn="l">
              <a:defRPr sz="577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3pPr>
            <a:lvl4pPr algn="l">
              <a:defRPr sz="577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4pPr>
            <a:lvl5pPr algn="l">
              <a:defRPr sz="577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5pPr>
            <a:lvl6pPr algn="l">
              <a:defRPr sz="577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6pPr>
            <a:lvl7pPr algn="l">
              <a:defRPr sz="577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7pPr>
            <a:lvl8pPr algn="l">
              <a:defRPr sz="577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8pPr>
            <a:lvl9pPr algn="l">
              <a:defRPr sz="577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9pPr>
          </a:lstStyle>
          <a:p xmlns:a="http://schemas.openxmlformats.org/drawingml/2006/main">
            <a:pPr algn="l">
              <a:lnSpc>
                <a:spcPct val="102000"/>
              </a:lnSpc>
              <a:buNone/>
              <a:defRPr sz="577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pPr>
            <a:r>
              <a:rPr sz="577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rPr>
              <a:t>Tu hotel tiene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577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pPr>
            <a:r>
              <a:rPr sz="577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rPr>
              <a:t>mucho más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577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pPr>
            <a:r>
              <a:rPr sz="577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rPr>
              <a:t>que ofrecer.</a:t>
            </a:r>
          </a:p>
        </p:txBody>
      </p:sp>
      <p:sp>
        <p:nvSpPr>
          <p:cNvPr id="5" name="Atención y venta inteligente.&#10;Todo tu hotel, en una conversa">
            <a:extLst xmlns:a="http://schemas.openxmlformats.org/drawingml/2006/main">
              <a:ext uri="{FF2B5EF4-FFF2-40B4-BE49-F238E27FC236}">
                <a16:creationId xmlns:a16="http://schemas.microsoft.com/office/drawing/2014/main" id="{FFCF3BA0-FF5E-455B-829E-89B0A9878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628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5F1E8"/>
                </a:solidFill>
                <a:latin typeface="Inter"/>
                <a:ea typeface="Inter"/>
                <a:cs typeface="Inter"/>
              </a:defRPr>
            </a:defPPr>
            <a:lvl1pPr algn="l">
              <a:defRPr sz="2175" b="0">
                <a:solidFill>
                  <a:srgbClr val="F5F1E8"/>
                </a:solidFill>
                <a:latin typeface="Inter"/>
                <a:ea typeface="Inter"/>
                <a:cs typeface="Inter"/>
              </a:defRPr>
            </a:lvl1pPr>
            <a:lvl2pPr algn="l">
              <a:defRPr sz="2175" b="0">
                <a:solidFill>
                  <a:srgbClr val="F5F1E8"/>
                </a:solidFill>
                <a:latin typeface="Inter"/>
                <a:ea typeface="Inter"/>
                <a:cs typeface="Inter"/>
              </a:defRPr>
            </a:lvl2pPr>
            <a:lvl3pPr algn="l">
              <a:defRPr sz="2175" b="0">
                <a:solidFill>
                  <a:srgbClr val="F5F1E8"/>
                </a:solidFill>
                <a:latin typeface="Inter"/>
                <a:ea typeface="Inter"/>
                <a:cs typeface="Inter"/>
              </a:defRPr>
            </a:lvl3pPr>
            <a:lvl4pPr algn="l">
              <a:defRPr sz="2175" b="0">
                <a:solidFill>
                  <a:srgbClr val="F5F1E8"/>
                </a:solidFill>
                <a:latin typeface="Inter"/>
                <a:ea typeface="Inter"/>
                <a:cs typeface="Inter"/>
              </a:defRPr>
            </a:lvl4pPr>
            <a:lvl5pPr algn="l">
              <a:defRPr sz="2175" b="0">
                <a:solidFill>
                  <a:srgbClr val="F5F1E8"/>
                </a:solidFill>
                <a:latin typeface="Inter"/>
                <a:ea typeface="Inter"/>
                <a:cs typeface="Inter"/>
              </a:defRPr>
            </a:lvl5pPr>
            <a:lvl6pPr algn="l">
              <a:defRPr sz="2175" b="0">
                <a:solidFill>
                  <a:srgbClr val="F5F1E8"/>
                </a:solidFill>
                <a:latin typeface="Inter"/>
                <a:ea typeface="Inter"/>
                <a:cs typeface="Inter"/>
              </a:defRPr>
            </a:lvl6pPr>
            <a:lvl7pPr algn="l">
              <a:defRPr sz="2175" b="0">
                <a:solidFill>
                  <a:srgbClr val="F5F1E8"/>
                </a:solidFill>
                <a:latin typeface="Inter"/>
                <a:ea typeface="Inter"/>
                <a:cs typeface="Inter"/>
              </a:defRPr>
            </a:lvl7pPr>
            <a:lvl8pPr algn="l">
              <a:defRPr sz="2175" b="0">
                <a:solidFill>
                  <a:srgbClr val="F5F1E8"/>
                </a:solidFill>
                <a:latin typeface="Inter"/>
                <a:ea typeface="Inter"/>
                <a:cs typeface="Inter"/>
              </a:defRPr>
            </a:lvl8pPr>
            <a:lvl9pPr algn="l">
              <a:defRPr sz="2175" b="0">
                <a:solidFill>
                  <a:srgbClr val="F5F1E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175" b="0">
                <a:solidFill>
                  <a:srgbClr val="F5F1E8"/>
                </a:solidFill>
                <a:latin typeface="Inter"/>
                <a:ea typeface="Inter"/>
                <a:cs typeface="Inter"/>
              </a:defRPr>
            </a:pPr>
            <a:r>
              <a:rPr sz="2175" b="0">
                <a:solidFill>
                  <a:srgbClr val="F5F1E8"/>
                </a:solidFill>
                <a:latin typeface="Inter"/>
                <a:ea typeface="Inter"/>
                <a:cs typeface="Inter"/>
              </a:rPr>
              <a:t>Atención y venta inteligente.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2175" b="0">
                <a:solidFill>
                  <a:srgbClr val="F5F1E8"/>
                </a:solidFill>
                <a:latin typeface="Inter"/>
                <a:ea typeface="Inter"/>
                <a:cs typeface="Inter"/>
              </a:defRPr>
            </a:pPr>
            <a:r>
              <a:rPr sz="2175" b="0">
                <a:solidFill>
                  <a:srgbClr val="F5F1E8"/>
                </a:solidFill>
                <a:latin typeface="Inter"/>
                <a:ea typeface="Inter"/>
                <a:cs typeface="Inter"/>
              </a:rPr>
              <a:t>Todo tu hotel, en una conversación.</a:t>
            </a:r>
          </a:p>
        </p:txBody>
      </p:sp>
      <p:sp>
        <p:nvSpPr>
          <p:cNvPr id="6" name="PARA HOTELES Y GRUPOS HOTELEROS">
            <a:extLst xmlns:a="http://schemas.openxmlformats.org/drawingml/2006/main">
              <a:ext uri="{FF2B5EF4-FFF2-40B4-BE49-F238E27FC236}">
                <a16:creationId xmlns:a16="http://schemas.microsoft.com/office/drawing/2014/main" id="{83948844-6EA4-4891-9024-B15A5B67F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03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defPPr>
            <a:lvl1pPr algn="l">
              <a:defRPr sz="11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1pPr>
            <a:lvl2pPr algn="l">
              <a:defRPr sz="11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2pPr>
            <a:lvl3pPr algn="l">
              <a:defRPr sz="11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3pPr>
            <a:lvl4pPr algn="l">
              <a:defRPr sz="11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4pPr>
            <a:lvl5pPr algn="l">
              <a:defRPr sz="11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5pPr>
            <a:lvl6pPr algn="l">
              <a:defRPr sz="11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6pPr>
            <a:lvl7pPr algn="l">
              <a:defRPr sz="11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7pPr>
            <a:lvl8pPr algn="l">
              <a:defRPr sz="11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8pPr>
            <a:lvl9pPr algn="l">
              <a:defRPr sz="11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1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BEA875"/>
                </a:solidFill>
                <a:latin typeface="Inter"/>
                <a:ea typeface="Inter"/>
                <a:cs typeface="Inter"/>
              </a:rPr>
              <a:t>PARA HOTELES Y GRUPOS HOTELEROS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899E62-7135-40AE-AAFB-938C982FD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3025" y="476250"/>
            <a:ext cx="2619375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1E8"/>
          </a:solidFill>
          <a:ln xmlns:a="http://schemas.openxmlformats.org/drawingml/2006/main" w="0">
            <a:noFill/>
          </a:ln>
        </p:spPr>
      </p:sp>
      <p:sp>
        <p:nvSpPr>
          <p:cNvPr id="8" name="Logo editable del socio">
            <a:extLst xmlns:a="http://schemas.openxmlformats.org/drawingml/2006/main">
              <a:ext uri="{FF2B5EF4-FFF2-40B4-BE49-F238E27FC236}">
                <a16:creationId xmlns:a16="http://schemas.microsoft.com/office/drawing/2014/main" id="{65332A4E-B7CB-405E-A9B9-7CF73EC01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695325"/>
            <a:ext cx="22574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3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defPPr>
            <a:lvl1pPr algn="ctr">
              <a:defRPr sz="13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1pPr>
            <a:lvl2pPr algn="ctr">
              <a:defRPr sz="13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2pPr>
            <a:lvl3pPr algn="ctr">
              <a:defRPr sz="13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3pPr>
            <a:lvl4pPr algn="ctr">
              <a:defRPr sz="13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4pPr>
            <a:lvl5pPr algn="ctr">
              <a:defRPr sz="13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5pPr>
            <a:lvl6pPr algn="ctr">
              <a:defRPr sz="13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6pPr>
            <a:lvl7pPr algn="ctr">
              <a:defRPr sz="13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7pPr>
            <a:lvl8pPr algn="ctr">
              <a:defRPr sz="13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8pPr>
            <a:lvl9pPr algn="ctr">
              <a:defRPr sz="13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3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1350" b="1">
                <a:solidFill>
                  <a:srgbClr val="14251D"/>
                </a:solidFill>
                <a:latin typeface="Inter"/>
                <a:ea typeface="Inter"/>
                <a:cs typeface="Inter"/>
              </a:rPr>
              <a:t>TU LOGO AQUÍ</a:t>
            </a:r>
          </a:p>
        </p:txBody>
      </p:sp>
    </p:spTree>
    <p:extLst>
      <p:ext uri="{BB962C8B-B14F-4D97-AF65-F5344CB8AC3E}">
        <p14:creationId xmlns:p14="http://schemas.microsoft.com/office/powerpoint/2010/main" val="19559875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425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La intención no espera.&#10;Companion tampoco.">
            <a:extLst xmlns:a="http://schemas.openxmlformats.org/drawingml/2006/main">
              <a:ext uri="{FF2B5EF4-FFF2-40B4-BE49-F238E27FC236}">
                <a16:creationId xmlns:a16="http://schemas.microsoft.com/office/drawing/2014/main" id="{66530A11-298A-481B-83C2-ADAEAFB12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619125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4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defPPr>
            <a:lvl1pPr algn="l">
              <a:defRPr sz="44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1pPr>
            <a:lvl2pPr algn="l">
              <a:defRPr sz="44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2pPr>
            <a:lvl3pPr algn="l">
              <a:defRPr sz="44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3pPr>
            <a:lvl4pPr algn="l">
              <a:defRPr sz="44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4pPr>
            <a:lvl5pPr algn="l">
              <a:defRPr sz="44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5pPr>
            <a:lvl6pPr algn="l">
              <a:defRPr sz="44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6pPr>
            <a:lvl7pPr algn="l">
              <a:defRPr sz="44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7pPr>
            <a:lvl8pPr algn="l">
              <a:defRPr sz="44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8pPr>
            <a:lvl9pPr algn="l">
              <a:defRPr sz="44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44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pPr>
            <a:r>
              <a:rPr sz="44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rPr>
              <a:t>La intención no espera.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44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pPr>
            <a:r>
              <a:rPr sz="44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rPr>
              <a:t>Companion tampoco.</a:t>
            </a:r>
          </a:p>
        </p:txBody>
      </p:sp>
      <p:sp>
        <p:nvSpPr>
          <p:cNvPr id="2" name="24/7">
            <a:extLst xmlns:a="http://schemas.openxmlformats.org/drawingml/2006/main">
              <a:ext uri="{FF2B5EF4-FFF2-40B4-BE49-F238E27FC236}">
                <a16:creationId xmlns:a16="http://schemas.microsoft.com/office/drawing/2014/main" id="{5E5D6744-E9FC-4A11-986F-7383EDD07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2162175"/>
            <a:ext cx="542925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300" b="1">
                <a:solidFill>
                  <a:srgbClr val="BEA875"/>
                </a:solidFill>
                <a:latin typeface="Inter Display"/>
                <a:ea typeface="Inter Display"/>
                <a:cs typeface="Inter Display"/>
              </a:defRPr>
            </a:defPPr>
            <a:lvl1pPr algn="l">
              <a:defRPr sz="15300" b="1">
                <a:solidFill>
                  <a:srgbClr val="BEA875"/>
                </a:solidFill>
                <a:latin typeface="Inter Display"/>
                <a:ea typeface="Inter Display"/>
                <a:cs typeface="Inter Display"/>
              </a:defRPr>
            </a:lvl1pPr>
            <a:lvl2pPr algn="l">
              <a:defRPr sz="15300" b="1">
                <a:solidFill>
                  <a:srgbClr val="BEA875"/>
                </a:solidFill>
                <a:latin typeface="Inter Display"/>
                <a:ea typeface="Inter Display"/>
                <a:cs typeface="Inter Display"/>
              </a:defRPr>
            </a:lvl2pPr>
            <a:lvl3pPr algn="l">
              <a:defRPr sz="15300" b="1">
                <a:solidFill>
                  <a:srgbClr val="BEA875"/>
                </a:solidFill>
                <a:latin typeface="Inter Display"/>
                <a:ea typeface="Inter Display"/>
                <a:cs typeface="Inter Display"/>
              </a:defRPr>
            </a:lvl3pPr>
            <a:lvl4pPr algn="l">
              <a:defRPr sz="15300" b="1">
                <a:solidFill>
                  <a:srgbClr val="BEA875"/>
                </a:solidFill>
                <a:latin typeface="Inter Display"/>
                <a:ea typeface="Inter Display"/>
                <a:cs typeface="Inter Display"/>
              </a:defRPr>
            </a:lvl4pPr>
            <a:lvl5pPr algn="l">
              <a:defRPr sz="15300" b="1">
                <a:solidFill>
                  <a:srgbClr val="BEA875"/>
                </a:solidFill>
                <a:latin typeface="Inter Display"/>
                <a:ea typeface="Inter Display"/>
                <a:cs typeface="Inter Display"/>
              </a:defRPr>
            </a:lvl5pPr>
            <a:lvl6pPr algn="l">
              <a:defRPr sz="15300" b="1">
                <a:solidFill>
                  <a:srgbClr val="BEA875"/>
                </a:solidFill>
                <a:latin typeface="Inter Display"/>
                <a:ea typeface="Inter Display"/>
                <a:cs typeface="Inter Display"/>
              </a:defRPr>
            </a:lvl6pPr>
            <a:lvl7pPr algn="l">
              <a:defRPr sz="15300" b="1">
                <a:solidFill>
                  <a:srgbClr val="BEA875"/>
                </a:solidFill>
                <a:latin typeface="Inter Display"/>
                <a:ea typeface="Inter Display"/>
                <a:cs typeface="Inter Display"/>
              </a:defRPr>
            </a:lvl7pPr>
            <a:lvl8pPr algn="l">
              <a:defRPr sz="15300" b="1">
                <a:solidFill>
                  <a:srgbClr val="BEA875"/>
                </a:solidFill>
                <a:latin typeface="Inter Display"/>
                <a:ea typeface="Inter Display"/>
                <a:cs typeface="Inter Display"/>
              </a:defRPr>
            </a:lvl8pPr>
            <a:lvl9pPr algn="l">
              <a:defRPr sz="15300" b="1">
                <a:solidFill>
                  <a:srgbClr val="BEA875"/>
                </a:solidFill>
                <a:latin typeface="Inter Display"/>
                <a:ea typeface="Inter Display"/>
                <a:cs typeface="Inter Display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5300" b="1">
                <a:solidFill>
                  <a:srgbClr val="BEA875"/>
                </a:solidFill>
                <a:latin typeface="Inter Display"/>
                <a:ea typeface="Inter Display"/>
                <a:cs typeface="Inter Display"/>
              </a:defRPr>
            </a:pPr>
            <a:r>
              <a:rPr sz="15300" b="1">
                <a:solidFill>
                  <a:srgbClr val="BEA875"/>
                </a:solidFill>
                <a:latin typeface="Inter Display"/>
                <a:ea typeface="Inter Display"/>
                <a:cs typeface="Inter Display"/>
              </a:rPr>
              <a:t>24/7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8AE724-9134-4268-A582-0805B0322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242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47168"/>
          </a:solidFill>
          <a:ln xmlns:a="http://schemas.openxmlformats.org/drawingml/2006/main" w="0">
            <a:noFill/>
          </a:ln>
        </p:spPr>
      </p:sp>
      <p:sp>
        <p:nvSpPr>
          <p:cNvPr id="4" name="Otro huso horario.">
            <a:extLst xmlns:a="http://schemas.openxmlformats.org/drawingml/2006/main">
              <a:ext uri="{FF2B5EF4-FFF2-40B4-BE49-F238E27FC236}">
                <a16:creationId xmlns:a16="http://schemas.microsoft.com/office/drawing/2014/main" id="{58990D41-4E6F-4DF8-A147-9F9CFB804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24275"/>
            <a:ext cx="523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3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pPr>
            <a:r>
              <a:rPr sz="2325" b="1">
                <a:solidFill>
                  <a:srgbClr val="F5F1E8"/>
                </a:solidFill>
                <a:latin typeface="Inter"/>
                <a:ea typeface="Inter"/>
                <a:cs typeface="Inter"/>
              </a:rPr>
              <a:t>Otro huso horario.</a:t>
            </a:r>
          </a:p>
        </p:txBody>
      </p:sp>
      <p:sp>
        <p:nvSpPr>
          <p:cNvPr id="5" name="Recepción ocupada.">
            <a:extLst xmlns:a="http://schemas.openxmlformats.org/drawingml/2006/main">
              <a:ext uri="{FF2B5EF4-FFF2-40B4-BE49-F238E27FC236}">
                <a16:creationId xmlns:a16="http://schemas.microsoft.com/office/drawing/2014/main" id="{0DE601FB-23D8-4A21-83A5-3649E32D9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0075"/>
            <a:ext cx="523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3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pPr>
            <a:r>
              <a:rPr sz="2325" b="1">
                <a:solidFill>
                  <a:srgbClr val="F5F1E8"/>
                </a:solidFill>
                <a:latin typeface="Inter"/>
                <a:ea typeface="Inter"/>
                <a:cs typeface="Inter"/>
              </a:rPr>
              <a:t>Recepción ocupada.</a:t>
            </a:r>
          </a:p>
        </p:txBody>
      </p:sp>
      <p:sp>
        <p:nvSpPr>
          <p:cNvPr id="6" name="Atención disponible.&#10;Una oportunidad de reserva directa.">
            <a:extLst xmlns:a="http://schemas.openxmlformats.org/drawingml/2006/main">
              <a:ext uri="{FF2B5EF4-FFF2-40B4-BE49-F238E27FC236}">
                <a16:creationId xmlns:a16="http://schemas.microsoft.com/office/drawing/2014/main" id="{7EAC02A6-CA06-48EB-9BA6-604F4A35F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05425"/>
            <a:ext cx="7334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defPPr>
            <a:lvl1pPr algn="l">
              <a:defRPr sz="18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1pPr>
            <a:lvl2pPr algn="l">
              <a:defRPr sz="18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2pPr>
            <a:lvl3pPr algn="l">
              <a:defRPr sz="18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3pPr>
            <a:lvl4pPr algn="l">
              <a:defRPr sz="18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4pPr>
            <a:lvl5pPr algn="l">
              <a:defRPr sz="18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5pPr>
            <a:lvl6pPr algn="l">
              <a:defRPr sz="18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6pPr>
            <a:lvl7pPr algn="l">
              <a:defRPr sz="18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7pPr>
            <a:lvl8pPr algn="l">
              <a:defRPr sz="18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8pPr>
            <a:lvl9pPr algn="l">
              <a:defRPr sz="18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8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D8E4D5"/>
                </a:solidFill>
                <a:latin typeface="Inter"/>
                <a:ea typeface="Inter"/>
                <a:cs typeface="Inter"/>
              </a:rPr>
              <a:t>Atención disponible.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18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D8E4D5"/>
                </a:solidFill>
                <a:latin typeface="Inter"/>
                <a:ea typeface="Inter"/>
                <a:cs typeface="Inter"/>
              </a:rPr>
              <a:t>Una oportunidad de reserva directa.</a:t>
            </a:r>
          </a:p>
        </p:txBody>
      </p:sp>
      <p:sp>
        <p:nvSpPr>
          <p:cNvPr id="7" name="Hotel Companion">
            <a:extLst xmlns:a="http://schemas.openxmlformats.org/drawingml/2006/main">
              <a:ext uri="{FF2B5EF4-FFF2-40B4-BE49-F238E27FC236}">
                <a16:creationId xmlns:a16="http://schemas.microsoft.com/office/drawing/2014/main" id="{0E76FB13-BD8B-4A20-9D07-7DD1D3012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31432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defPPr>
            <a:lvl1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1pPr>
            <a:lvl2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2pPr>
            <a:lvl3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3pPr>
            <a:lvl4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4pPr>
            <a:lvl5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5pPr>
            <a:lvl6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6pPr>
            <a:lvl7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7pPr>
            <a:lvl8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8pPr>
            <a:lvl9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D8E4D5"/>
                </a:solidFill>
                <a:latin typeface="Inter"/>
                <a:ea typeface="Inter"/>
                <a:cs typeface="Inter"/>
              </a:rPr>
              <a:t>Hotel Companion</a:t>
            </a:r>
          </a:p>
        </p:txBody>
      </p:sp>
      <p:sp>
        <p:nvSpPr>
          <p:cNvPr id="8" name="02">
            <a:extLst xmlns:a="http://schemas.openxmlformats.org/drawingml/2006/main">
              <a:ext uri="{FF2B5EF4-FFF2-40B4-BE49-F238E27FC236}">
                <a16:creationId xmlns:a16="http://schemas.microsoft.com/office/drawing/2014/main" id="{54AC544B-F203-4A0C-BB79-CB54D9149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67475"/>
            <a:ext cx="533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D8E4D5"/>
                </a:solidFill>
                <a:latin typeface="Inter"/>
                <a:ea typeface="Inter"/>
                <a:cs typeface="Inter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99325331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Hablar. Escribir. Explorar.&#10;Sin descargar.">
            <a:extLst xmlns:a="http://schemas.openxmlformats.org/drawingml/2006/main">
              <a:ext uri="{FF2B5EF4-FFF2-40B4-BE49-F238E27FC236}">
                <a16:creationId xmlns:a16="http://schemas.microsoft.com/office/drawing/2014/main" id="{28C80F51-3082-4DB5-A0B9-07F7976AD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"/>
            <a:ext cx="7239000" cy="1419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defPPr>
            <a:lvl1pPr algn="l">
              <a:defRPr sz="39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1pPr>
            <a:lvl2pPr algn="l">
              <a:defRPr sz="39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2pPr>
            <a:lvl3pPr algn="l">
              <a:defRPr sz="39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3pPr>
            <a:lvl4pPr algn="l">
              <a:defRPr sz="39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4pPr>
            <a:lvl5pPr algn="l">
              <a:defRPr sz="39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5pPr>
            <a:lvl6pPr algn="l">
              <a:defRPr sz="39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6pPr>
            <a:lvl7pPr algn="l">
              <a:defRPr sz="39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7pPr>
            <a:lvl8pPr algn="l">
              <a:defRPr sz="39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8pPr>
            <a:lvl9pPr algn="l">
              <a:defRPr sz="39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39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pPr>
            <a:r>
              <a:rPr sz="39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rPr>
              <a:t>Hablar. Escribir. Explorar.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39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pPr>
            <a:r>
              <a:rPr sz="39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rPr>
              <a:t>Sin descargar.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14AF89-033F-4B6B-9F84-3DE7A68C8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352675"/>
            <a:ext cx="7839075" cy="3609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BDD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554133-13BD-4788-B5FA-C597AD6DBB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b4fda52c344e58"/>
          <a:stretch xmlns:a="http://schemas.openxmlformats.org/drawingml/2006/main"/>
        </p:blipFill>
        <p:spPr>
          <a:xfrm xmlns:a="http://schemas.openxmlformats.org/drawingml/2006/main">
            <a:off x="742468" y="2495550"/>
            <a:ext cx="7363790" cy="3324225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BE3674-4072-4410-AB63-9538CE30AF2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312bb4703041cc"/>
          <a:stretch xmlns:a="http://schemas.openxmlformats.org/drawingml/2006/main"/>
        </p:blipFill>
        <p:spPr>
          <a:xfrm xmlns:a="http://schemas.openxmlformats.org/drawingml/2006/main">
            <a:off x="8753475" y="813342"/>
            <a:ext cx="2628900" cy="4707441"/>
          </a:xfrm>
          <a:prstGeom xmlns:a="http://schemas.openxmlformats.org/drawingml/2006/main" prst="rect">
            <a:avLst/>
          </a:prstGeom>
        </p:spPr>
      </p:pic>
      <p:sp>
        <p:nvSpPr>
          <p:cNvPr id="5" name="En tu web o desde un enlace independiente.">
            <a:extLst xmlns:a="http://schemas.openxmlformats.org/drawingml/2006/main">
              <a:ext uri="{FF2B5EF4-FFF2-40B4-BE49-F238E27FC236}">
                <a16:creationId xmlns:a16="http://schemas.microsoft.com/office/drawing/2014/main" id="{AE7B4D59-BE98-44E0-A9C9-8C10C192B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9775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defPPr>
            <a:lvl1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1pPr>
            <a:lvl2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2pPr>
            <a:lvl3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3pPr>
            <a:lvl4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4pPr>
            <a:lvl5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5pPr>
            <a:lvl6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6pPr>
            <a:lvl7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7pPr>
            <a:lvl8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8pPr>
            <a:lvl9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En tu web o desde un enlace independiente.</a:t>
            </a:r>
          </a:p>
        </p:txBody>
      </p:sp>
      <p:sp>
        <p:nvSpPr>
          <p:cNvPr id="6" name="Computadora, móvil y tableta.">
            <a:extLst xmlns:a="http://schemas.openxmlformats.org/drawingml/2006/main">
              <a:ext uri="{FF2B5EF4-FFF2-40B4-BE49-F238E27FC236}">
                <a16:creationId xmlns:a16="http://schemas.microsoft.com/office/drawing/2014/main" id="{02996BDB-E15E-4409-9C7B-779572177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76950"/>
            <a:ext cx="742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defPPr>
            <a:lvl1pPr algn="l">
              <a:defRPr sz="15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1pPr>
            <a:lvl2pPr algn="l">
              <a:defRPr sz="15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2pPr>
            <a:lvl3pPr algn="l">
              <a:defRPr sz="15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3pPr>
            <a:lvl4pPr algn="l">
              <a:defRPr sz="15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4pPr>
            <a:lvl5pPr algn="l">
              <a:defRPr sz="15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5pPr>
            <a:lvl6pPr algn="l">
              <a:defRPr sz="15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6pPr>
            <a:lvl7pPr algn="l">
              <a:defRPr sz="15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7pPr>
            <a:lvl8pPr algn="l">
              <a:defRPr sz="15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8pPr>
            <a:lvl9pPr algn="l">
              <a:defRPr sz="15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5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Computadora, móvil y tableta.</a:t>
            </a:r>
          </a:p>
        </p:txBody>
      </p:sp>
      <p:sp>
        <p:nvSpPr>
          <p:cNvPr id="7" name="Interfaz de demostración.">
            <a:extLst xmlns:a="http://schemas.openxmlformats.org/drawingml/2006/main">
              <a:ext uri="{FF2B5EF4-FFF2-40B4-BE49-F238E27FC236}">
                <a16:creationId xmlns:a16="http://schemas.microsoft.com/office/drawing/2014/main" id="{B562DCDD-163B-4095-8869-DC1569BB1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5715000"/>
            <a:ext cx="2714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defPPr>
            <a:lvl1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1pPr>
            <a:lvl2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2pPr>
            <a:lvl3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3pPr>
            <a:lvl4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4pPr>
            <a:lvl5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5pPr>
            <a:lvl6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6pPr>
            <a:lvl7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7pPr>
            <a:lvl8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8pPr>
            <a:lvl9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Interfaz de demostración.</a:t>
            </a:r>
          </a:p>
        </p:txBody>
      </p:sp>
      <p:sp>
        <p:nvSpPr>
          <p:cNvPr id="8" name="Hotel Companion">
            <a:extLst xmlns:a="http://schemas.openxmlformats.org/drawingml/2006/main">
              <a:ext uri="{FF2B5EF4-FFF2-40B4-BE49-F238E27FC236}">
                <a16:creationId xmlns:a16="http://schemas.microsoft.com/office/drawing/2014/main" id="{B58491CA-ECB3-480C-9DA7-BBBFFF57B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31432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defPPr>
            <a:lvl1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1pPr>
            <a:lvl2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2pPr>
            <a:lvl3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3pPr>
            <a:lvl4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4pPr>
            <a:lvl5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5pPr>
            <a:lvl6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6pPr>
            <a:lvl7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7pPr>
            <a:lvl8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8pPr>
            <a:lvl9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Hotel Companion</a:t>
            </a:r>
          </a:p>
        </p:txBody>
      </p:sp>
      <p:sp>
        <p:nvSpPr>
          <p:cNvPr id="9" name="03">
            <a:extLst xmlns:a="http://schemas.openxmlformats.org/drawingml/2006/main">
              <a:ext uri="{FF2B5EF4-FFF2-40B4-BE49-F238E27FC236}">
                <a16:creationId xmlns:a16="http://schemas.microsoft.com/office/drawing/2014/main" id="{F106928F-EE4B-4EF0-8D79-89BCEB97A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67475"/>
            <a:ext cx="533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70874606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1B3B49-B64A-4463-A88F-996F6BD8F02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a15142823c4b73"/>
          <a:srcRect xmlns:a="http://schemas.openxmlformats.org/drawingml/2006/main" l="21944" t="0" r="2194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57721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DFE798-8BF8-4335-B62C-93406A3B1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857750"/>
            <a:ext cx="5772150" cy="200025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4251D">
                  <a:alpha val="95000"/>
                </a:srgbClr>
              </a:gs>
              <a:gs pos="100000">
                <a:srgbClr val="14251D">
                  <a:alpha val="5000"/>
                </a:srgbClr>
              </a:gs>
            </a:gsLst>
            <a:lin ang="5400000"/>
          </a:gradFill>
          <a:ln xmlns:a="http://schemas.openxmlformats.org/drawingml/2006/main" w="0">
            <a:noFill/>
          </a:ln>
        </p:spPr>
      </p:sp>
      <p:sp>
        <p:nvSpPr>
          <p:cNvPr id="3" name="Una mejor suite.">
            <a:extLst xmlns:a="http://schemas.openxmlformats.org/drawingml/2006/main">
              <a:ext uri="{FF2B5EF4-FFF2-40B4-BE49-F238E27FC236}">
                <a16:creationId xmlns:a16="http://schemas.microsoft.com/office/drawing/2014/main" id="{6E1E8D31-D741-43EE-B89B-FD6398472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34050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 algn="l">
              <a:defRPr sz="31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 algn="l">
              <a:defRPr sz="31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 algn="l">
              <a:defRPr sz="31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 algn="l">
              <a:defRPr sz="31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 algn="l">
              <a:defRPr sz="31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 algn="l">
              <a:defRPr sz="31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 algn="l">
              <a:defRPr sz="31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 algn="l">
              <a:defRPr sz="31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 algn="l">
              <a:defRPr sz="31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31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31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Una mejor suite.</a:t>
            </a:r>
          </a:p>
        </p:txBody>
      </p:sp>
      <p:sp>
        <p:nvSpPr>
          <p:cNvPr id="4" name="Más valor&#10;en cada estancia.">
            <a:extLst xmlns:a="http://schemas.openxmlformats.org/drawingml/2006/main">
              <a:ext uri="{FF2B5EF4-FFF2-40B4-BE49-F238E27FC236}">
                <a16:creationId xmlns:a16="http://schemas.microsoft.com/office/drawing/2014/main" id="{AD8F4AAD-5041-4CD2-900E-D52731F90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57200"/>
            <a:ext cx="5334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defPPr>
            <a:lvl1pPr algn="l">
              <a:defRPr sz="36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1pPr>
            <a:lvl2pPr algn="l">
              <a:defRPr sz="36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2pPr>
            <a:lvl3pPr algn="l">
              <a:defRPr sz="36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3pPr>
            <a:lvl4pPr algn="l">
              <a:defRPr sz="36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4pPr>
            <a:lvl5pPr algn="l">
              <a:defRPr sz="36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5pPr>
            <a:lvl6pPr algn="l">
              <a:defRPr sz="36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6pPr>
            <a:lvl7pPr algn="l">
              <a:defRPr sz="36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7pPr>
            <a:lvl8pPr algn="l">
              <a:defRPr sz="36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8pPr>
            <a:lvl9pPr algn="l">
              <a:defRPr sz="36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36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pPr>
            <a:r>
              <a:rPr sz="36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rPr>
              <a:t>Más valor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36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pPr>
            <a:r>
              <a:rPr sz="36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rPr>
              <a:t>en cada estancia.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5010FA-525C-479B-9C2F-1469FDE51B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10456f01374fa5"/>
          <a:srcRect xmlns:a="http://schemas.openxmlformats.org/drawingml/2006/main" l="20680" t="0" r="2068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48400" y="2028825"/>
            <a:ext cx="2505075" cy="2847975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B55349-CE77-4E4B-927E-1D08E97973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c0d7eba4ff47d1"/>
          <a:srcRect xmlns:a="http://schemas.openxmlformats.org/drawingml/2006/main" l="19342" t="0" r="1934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63025" y="2028825"/>
            <a:ext cx="2619375" cy="2847975"/>
          </a:xfrm>
          <a:prstGeom xmlns:a="http://schemas.openxmlformats.org/drawingml/2006/main" prst="rect">
            <a:avLst/>
          </a:prstGeom>
        </p:spPr>
      </p:pic>
      <p:sp>
        <p:nvSpPr>
          <p:cNvPr id="7" name="Spa.">
            <a:extLst xmlns:a="http://schemas.openxmlformats.org/drawingml/2006/main">
              <a:ext uri="{FF2B5EF4-FFF2-40B4-BE49-F238E27FC236}">
                <a16:creationId xmlns:a16="http://schemas.microsoft.com/office/drawing/2014/main" id="{1603C1E7-1486-4FF8-B8E6-6DD081271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38725"/>
            <a:ext cx="247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defPPr>
            <a:lvl1pPr algn="l">
              <a:defRPr sz="25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1pPr>
            <a:lvl2pPr algn="l">
              <a:defRPr sz="25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2pPr>
            <a:lvl3pPr algn="l">
              <a:defRPr sz="25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3pPr>
            <a:lvl4pPr algn="l">
              <a:defRPr sz="25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4pPr>
            <a:lvl5pPr algn="l">
              <a:defRPr sz="25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5pPr>
            <a:lvl6pPr algn="l">
              <a:defRPr sz="25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6pPr>
            <a:lvl7pPr algn="l">
              <a:defRPr sz="25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7pPr>
            <a:lvl8pPr algn="l">
              <a:defRPr sz="25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8pPr>
            <a:lvl9pPr algn="l">
              <a:defRPr sz="25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5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2550" b="1">
                <a:solidFill>
                  <a:srgbClr val="14251D"/>
                </a:solidFill>
                <a:latin typeface="Inter"/>
                <a:ea typeface="Inter"/>
                <a:cs typeface="Inter"/>
              </a:rPr>
              <a:t>Spa.</a:t>
            </a:r>
          </a:p>
        </p:txBody>
      </p:sp>
      <p:sp>
        <p:nvSpPr>
          <p:cNvPr id="8" name="Cena.">
            <a:extLst xmlns:a="http://schemas.openxmlformats.org/drawingml/2006/main">
              <a:ext uri="{FF2B5EF4-FFF2-40B4-BE49-F238E27FC236}">
                <a16:creationId xmlns:a16="http://schemas.microsoft.com/office/drawing/2014/main" id="{FB90767F-39C1-41BD-AEF1-DEA8C334C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3025" y="5038725"/>
            <a:ext cx="247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defPPr>
            <a:lvl1pPr algn="l">
              <a:defRPr sz="25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1pPr>
            <a:lvl2pPr algn="l">
              <a:defRPr sz="25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2pPr>
            <a:lvl3pPr algn="l">
              <a:defRPr sz="25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3pPr>
            <a:lvl4pPr algn="l">
              <a:defRPr sz="25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4pPr>
            <a:lvl5pPr algn="l">
              <a:defRPr sz="25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5pPr>
            <a:lvl6pPr algn="l">
              <a:defRPr sz="25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6pPr>
            <a:lvl7pPr algn="l">
              <a:defRPr sz="25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7pPr>
            <a:lvl8pPr algn="l">
              <a:defRPr sz="25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8pPr>
            <a:lvl9pPr algn="l">
              <a:defRPr sz="25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5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2550" b="1">
                <a:solidFill>
                  <a:srgbClr val="14251D"/>
                </a:solidFill>
                <a:latin typeface="Inter"/>
                <a:ea typeface="Inter"/>
                <a:cs typeface="Inter"/>
              </a:rPr>
              <a:t>Cena.</a:t>
            </a:r>
          </a:p>
        </p:txBody>
      </p:sp>
      <p:sp>
        <p:nvSpPr>
          <p:cNvPr id="9" name="Traslados. Experiencias.&#10;Recomendaciones que sí vienen al ca">
            <a:extLst xmlns:a="http://schemas.openxmlformats.org/drawingml/2006/main">
              <a:ext uri="{FF2B5EF4-FFF2-40B4-BE49-F238E27FC236}">
                <a16:creationId xmlns:a16="http://schemas.microsoft.com/office/drawing/2014/main" id="{7DCE624F-EC77-4780-8E88-675154946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657850"/>
            <a:ext cx="5238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defPPr>
            <a:lvl1pPr algn="l">
              <a:defRPr sz="17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1pPr>
            <a:lvl2pPr algn="l">
              <a:defRPr sz="17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2pPr>
            <a:lvl3pPr algn="l">
              <a:defRPr sz="17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3pPr>
            <a:lvl4pPr algn="l">
              <a:defRPr sz="17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4pPr>
            <a:lvl5pPr algn="l">
              <a:defRPr sz="17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5pPr>
            <a:lvl6pPr algn="l">
              <a:defRPr sz="17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6pPr>
            <a:lvl7pPr algn="l">
              <a:defRPr sz="17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7pPr>
            <a:lvl8pPr algn="l">
              <a:defRPr sz="17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8pPr>
            <a:lvl9pPr algn="l">
              <a:defRPr sz="17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7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Traslados. Experiencias.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17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Recomendaciones que sí vienen al caso.</a:t>
            </a:r>
          </a:p>
        </p:txBody>
      </p:sp>
      <p:sp>
        <p:nvSpPr>
          <p:cNvPr id="10" name="04">
            <a:extLst xmlns:a="http://schemas.openxmlformats.org/drawingml/2006/main">
              <a:ext uri="{FF2B5EF4-FFF2-40B4-BE49-F238E27FC236}">
                <a16:creationId xmlns:a16="http://schemas.microsoft.com/office/drawing/2014/main" id="{AFDF34E4-9F56-4EFF-9535-7DFF69EF6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64593816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El huésped elige.&#10;El hotel confirma.">
            <a:extLst xmlns:a="http://schemas.openxmlformats.org/drawingml/2006/main">
              <a:ext uri="{FF2B5EF4-FFF2-40B4-BE49-F238E27FC236}">
                <a16:creationId xmlns:a16="http://schemas.microsoft.com/office/drawing/2014/main" id="{DA4D8F2F-020E-4480-9B90-61756E9E6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75247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defPPr>
            <a:lvl1pPr algn="l">
              <a:def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1pPr>
            <a:lvl2pPr algn="l">
              <a:def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2pPr>
            <a:lvl3pPr algn="l">
              <a:def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3pPr>
            <a:lvl4pPr algn="l">
              <a:def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4pPr>
            <a:lvl5pPr algn="l">
              <a:def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5pPr>
            <a:lvl6pPr algn="l">
              <a:def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6pPr>
            <a:lvl7pPr algn="l">
              <a:def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7pPr>
            <a:lvl8pPr algn="l">
              <a:def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8pPr>
            <a:lvl9pPr algn="l">
              <a:def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pPr>
            <a:r>
              <a: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rPr>
              <a:t>El huésped elige.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pPr>
            <a:r>
              <a: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rPr>
              <a:t>El hotel confirma.</a:t>
            </a:r>
          </a:p>
        </p:txBody>
      </p:sp>
      <p:sp>
        <p:nvSpPr>
          <p:cNvPr id="2" name="Opciones claras.&#10;Detalles completos.&#10;Condiciones del hotel.">
            <a:extLst xmlns:a="http://schemas.openxmlformats.org/drawingml/2006/main">
              <a:ext uri="{FF2B5EF4-FFF2-40B4-BE49-F238E27FC236}">
                <a16:creationId xmlns:a16="http://schemas.microsoft.com/office/drawing/2014/main" id="{7F62A282-5B54-4E40-8960-9DFED388C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666750"/>
            <a:ext cx="29718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defPPr>
            <a:lvl1pPr algn="l">
              <a:defRPr sz="17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1pPr>
            <a:lvl2pPr algn="l">
              <a:defRPr sz="17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2pPr>
            <a:lvl3pPr algn="l">
              <a:defRPr sz="17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3pPr>
            <a:lvl4pPr algn="l">
              <a:defRPr sz="17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4pPr>
            <a:lvl5pPr algn="l">
              <a:defRPr sz="17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5pPr>
            <a:lvl6pPr algn="l">
              <a:defRPr sz="17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6pPr>
            <a:lvl7pPr algn="l">
              <a:defRPr sz="17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7pPr>
            <a:lvl8pPr algn="l">
              <a:defRPr sz="17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8pPr>
            <a:lvl9pPr algn="l">
              <a:defRPr sz="17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7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Opciones claras.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17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Detalles completos.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17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Condiciones del hotel.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8D80AA-B04B-46B9-B85C-CB1D9C2998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2379cacccf4dff"/>
          <a:stretch xmlns:a="http://schemas.openxmlformats.org/drawingml/2006/main"/>
        </p:blipFill>
        <p:spPr>
          <a:xfrm xmlns:a="http://schemas.openxmlformats.org/drawingml/2006/main">
            <a:off x="991892" y="2047875"/>
            <a:ext cx="10208217" cy="3962400"/>
          </a:xfrm>
          <a:prstGeom xmlns:a="http://schemas.openxmlformats.org/drawingml/2006/main" prst="rect">
            <a:avLst/>
          </a:prstGeom>
        </p:spPr>
      </p:pic>
      <p:sp>
        <p:nvSpPr>
          <p:cNvPr id="4" name="Revisión real del producto. Datos e importes simulados. Acci">
            <a:extLst xmlns:a="http://schemas.openxmlformats.org/drawingml/2006/main">
              <a:ext uri="{FF2B5EF4-FFF2-40B4-BE49-F238E27FC236}">
                <a16:creationId xmlns:a16="http://schemas.microsoft.com/office/drawing/2014/main" id="{8E7B8B94-18EC-4CB8-A971-EDF2CAB79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47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defPPr>
            <a:lvl1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1pPr>
            <a:lvl2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2pPr>
            <a:lvl3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3pPr>
            <a:lvl4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4pPr>
            <a:lvl5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5pPr>
            <a:lvl6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6pPr>
            <a:lvl7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7pPr>
            <a:lvl8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8pPr>
            <a:lvl9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Revisión real del producto. Datos e importes simulados. Acciones según la conexión acordada.</a:t>
            </a:r>
          </a:p>
        </p:txBody>
      </p:sp>
      <p:sp>
        <p:nvSpPr>
          <p:cNvPr id="5" name="Hotel Companion">
            <a:extLst xmlns:a="http://schemas.openxmlformats.org/drawingml/2006/main">
              <a:ext uri="{FF2B5EF4-FFF2-40B4-BE49-F238E27FC236}">
                <a16:creationId xmlns:a16="http://schemas.microsoft.com/office/drawing/2014/main" id="{870130ED-EA84-44F4-AEA2-4AD044B23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31432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defPPr>
            <a:lvl1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1pPr>
            <a:lvl2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2pPr>
            <a:lvl3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3pPr>
            <a:lvl4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4pPr>
            <a:lvl5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5pPr>
            <a:lvl6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6pPr>
            <a:lvl7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7pPr>
            <a:lvl8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8pPr>
            <a:lvl9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Hotel Companion</a:t>
            </a:r>
          </a:p>
        </p:txBody>
      </p:sp>
      <p:sp>
        <p:nvSpPr>
          <p:cNvPr id="6" name="05">
            <a:extLst xmlns:a="http://schemas.openxmlformats.org/drawingml/2006/main">
              <a:ext uri="{FF2B5EF4-FFF2-40B4-BE49-F238E27FC236}">
                <a16:creationId xmlns:a16="http://schemas.microsoft.com/office/drawing/2014/main" id="{128FF940-0339-4294-BBF0-53111079B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67475"/>
            <a:ext cx="533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1668057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D8E4D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uando importa,&#10;hay que actuar.">
            <a:extLst xmlns:a="http://schemas.openxmlformats.org/drawingml/2006/main">
              <a:ext uri="{FF2B5EF4-FFF2-40B4-BE49-F238E27FC236}">
                <a16:creationId xmlns:a16="http://schemas.microsoft.com/office/drawing/2014/main" id="{20ACE58A-E65E-4074-A871-406E75878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143750" cy="1247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defPPr>
            <a:lvl1pPr algn="l">
              <a:defRPr sz="405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1pPr>
            <a:lvl2pPr algn="l">
              <a:defRPr sz="405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2pPr>
            <a:lvl3pPr algn="l">
              <a:defRPr sz="405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3pPr>
            <a:lvl4pPr algn="l">
              <a:defRPr sz="405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4pPr>
            <a:lvl5pPr algn="l">
              <a:defRPr sz="405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5pPr>
            <a:lvl6pPr algn="l">
              <a:defRPr sz="405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6pPr>
            <a:lvl7pPr algn="l">
              <a:defRPr sz="405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7pPr>
            <a:lvl8pPr algn="l">
              <a:defRPr sz="405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8pPr>
            <a:lvl9pPr algn="l">
              <a:defRPr sz="405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405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pPr>
            <a:r>
              <a:rPr sz="405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rPr>
              <a:t>Cuando importa,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405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pPr>
            <a:r>
              <a:rPr sz="405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rPr>
              <a:t>hay que actuar.</a:t>
            </a:r>
          </a:p>
        </p:txBody>
      </p:sp>
      <p:sp>
        <p:nvSpPr>
          <p:cNvPr id="2" name="Aire acondicionado.&#10;Seguimiento hasta la resolución.">
            <a:extLst xmlns:a="http://schemas.openxmlformats.org/drawingml/2006/main">
              <a:ext uri="{FF2B5EF4-FFF2-40B4-BE49-F238E27FC236}">
                <a16:creationId xmlns:a16="http://schemas.microsoft.com/office/drawing/2014/main" id="{72EF7E31-EBB8-46B4-A8C4-2D38FD79B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609600"/>
            <a:ext cx="36576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800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14251D"/>
                </a:solidFill>
                <a:latin typeface="Inter"/>
                <a:ea typeface="Inter"/>
                <a:cs typeface="Inter"/>
              </a:rPr>
              <a:t>Aire acondicionado.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1800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14251D"/>
                </a:solidFill>
                <a:latin typeface="Inter"/>
                <a:ea typeface="Inter"/>
                <a:cs typeface="Inter"/>
              </a:rPr>
              <a:t>Seguimiento hasta la resolución.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F5362F-7CB7-42F7-A642-D246D955CA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63fa9b58c94669"/>
          <a:stretch xmlns:a="http://schemas.openxmlformats.org/drawingml/2006/main"/>
        </p:blipFill>
        <p:spPr>
          <a:xfrm xmlns:a="http://schemas.openxmlformats.org/drawingml/2006/main">
            <a:off x="762000" y="2202565"/>
            <a:ext cx="2047875" cy="3662546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6ABD5C-C1A3-4B2E-953E-F90614C8E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010025"/>
            <a:ext cx="10096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6B4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F0057E-A59F-44E0-80E5-4EEFFABC1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962400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C6B46"/>
          </a:soli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3FDA87-C737-4C92-891D-47F37ED1CD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bcc6d1898842de"/>
          <a:stretch xmlns:a="http://schemas.openxmlformats.org/drawingml/2006/main"/>
        </p:blipFill>
        <p:spPr>
          <a:xfrm xmlns:a="http://schemas.openxmlformats.org/drawingml/2006/main">
            <a:off x="4732460" y="2162175"/>
            <a:ext cx="6479931" cy="3829050"/>
          </a:xfrm>
          <a:prstGeom xmlns:a="http://schemas.openxmlformats.org/drawingml/2006/main" prst="rect">
            <a:avLst/>
          </a:prstGeom>
        </p:spPr>
      </p:pic>
      <p:sp>
        <p:nvSpPr>
          <p:cNvPr id="7" name="Urgencias: acceso prioritario al equipo humano.">
            <a:extLst xmlns:a="http://schemas.openxmlformats.org/drawingml/2006/main">
              <a:ext uri="{FF2B5EF4-FFF2-40B4-BE49-F238E27FC236}">
                <a16:creationId xmlns:a16="http://schemas.microsoft.com/office/drawing/2014/main" id="{E2CCF702-36D7-4088-891B-46F072D06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15050"/>
            <a:ext cx="10763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defPPr>
            <a:lvl1pPr algn="l">
              <a:defRPr sz="172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1pPr>
            <a:lvl2pPr algn="l">
              <a:defRPr sz="172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2pPr>
            <a:lvl3pPr algn="l">
              <a:defRPr sz="172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3pPr>
            <a:lvl4pPr algn="l">
              <a:defRPr sz="172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4pPr>
            <a:lvl5pPr algn="l">
              <a:defRPr sz="172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5pPr>
            <a:lvl6pPr algn="l">
              <a:defRPr sz="172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6pPr>
            <a:lvl7pPr algn="l">
              <a:defRPr sz="172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7pPr>
            <a:lvl8pPr algn="l">
              <a:defRPr sz="172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8pPr>
            <a:lvl9pPr algn="l">
              <a:defRPr sz="172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72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1725" b="1">
                <a:solidFill>
                  <a:srgbClr val="14251D"/>
                </a:solidFill>
                <a:latin typeface="Inter"/>
                <a:ea typeface="Inter"/>
                <a:cs typeface="Inter"/>
              </a:rPr>
              <a:t>Urgencias: acceso prioritario al equipo humano.</a:t>
            </a:r>
          </a:p>
        </p:txBody>
      </p:sp>
      <p:sp>
        <p:nvSpPr>
          <p:cNvPr id="8" name="Hotel Companion">
            <a:extLst xmlns:a="http://schemas.openxmlformats.org/drawingml/2006/main">
              <a:ext uri="{FF2B5EF4-FFF2-40B4-BE49-F238E27FC236}">
                <a16:creationId xmlns:a16="http://schemas.microsoft.com/office/drawing/2014/main" id="{EEA3224B-D19D-4D36-A986-17FC29EF4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31432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defPPr>
            <a:lvl1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1pPr>
            <a:lvl2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2pPr>
            <a:lvl3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3pPr>
            <a:lvl4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4pPr>
            <a:lvl5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5pPr>
            <a:lvl6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6pPr>
            <a:lvl7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7pPr>
            <a:lvl8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8pPr>
            <a:lvl9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Hotel Companion</a:t>
            </a:r>
          </a:p>
        </p:txBody>
      </p:sp>
      <p:sp>
        <p:nvSpPr>
          <p:cNvPr id="9" name="06">
            <a:extLst xmlns:a="http://schemas.openxmlformats.org/drawingml/2006/main">
              <a:ext uri="{FF2B5EF4-FFF2-40B4-BE49-F238E27FC236}">
                <a16:creationId xmlns:a16="http://schemas.microsoft.com/office/drawing/2014/main" id="{E0F9E83F-50B0-4823-A779-7B49C7768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67475"/>
            <a:ext cx="533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146895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0D337C-E0E8-4044-AFFC-30C927A7FF9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8820b682134111"/>
          <a:srcRect xmlns:a="http://schemas.openxmlformats.org/drawingml/2006/main" l="19213" t="0" r="1921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57875" y="0"/>
            <a:ext cx="6334125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Que la próxima vez&#10;empiece mejor.">
            <a:extLst xmlns:a="http://schemas.openxmlformats.org/drawingml/2006/main">
              <a:ext uri="{FF2B5EF4-FFF2-40B4-BE49-F238E27FC236}">
                <a16:creationId xmlns:a16="http://schemas.microsoft.com/office/drawing/2014/main" id="{8D07C0E6-3378-494E-9DAA-03CBF89EB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49530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defPPr>
            <a:lvl1pPr algn="l">
              <a:defRPr sz="412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1pPr>
            <a:lvl2pPr algn="l">
              <a:defRPr sz="412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2pPr>
            <a:lvl3pPr algn="l">
              <a:defRPr sz="412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3pPr>
            <a:lvl4pPr algn="l">
              <a:defRPr sz="412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4pPr>
            <a:lvl5pPr algn="l">
              <a:defRPr sz="412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5pPr>
            <a:lvl6pPr algn="l">
              <a:defRPr sz="412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6pPr>
            <a:lvl7pPr algn="l">
              <a:defRPr sz="412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7pPr>
            <a:lvl8pPr algn="l">
              <a:defRPr sz="412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8pPr>
            <a:lvl9pPr algn="l">
              <a:defRPr sz="412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412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pPr>
            <a:r>
              <a:rPr sz="412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rPr>
              <a:t>Que la próxima vez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412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pPr>
            <a:r>
              <a:rPr sz="412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rPr>
              <a:t>empiece mejor.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BF4DF0-BBF8-4149-90BF-35121C54F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33775"/>
            <a:ext cx="762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6B46"/>
          </a:solidFill>
          <a:ln xmlns:a="http://schemas.openxmlformats.org/drawingml/2006/main" w="0">
            <a:noFill/>
          </a:ln>
        </p:spPr>
      </p:sp>
      <p:sp>
        <p:nvSpPr>
          <p:cNvPr id="4" name="Preferencias recordadas&#10;con autorización.">
            <a:extLst xmlns:a="http://schemas.openxmlformats.org/drawingml/2006/main">
              <a:ext uri="{FF2B5EF4-FFF2-40B4-BE49-F238E27FC236}">
                <a16:creationId xmlns:a16="http://schemas.microsoft.com/office/drawing/2014/main" id="{7F0D8FC8-32F7-48E6-A837-A0E2BBAEE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62400"/>
            <a:ext cx="4762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defPPr>
            <a:lvl1pPr algn="l">
              <a:defRPr sz="247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1pPr>
            <a:lvl2pPr algn="l">
              <a:defRPr sz="247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2pPr>
            <a:lvl3pPr algn="l">
              <a:defRPr sz="247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3pPr>
            <a:lvl4pPr algn="l">
              <a:defRPr sz="247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4pPr>
            <a:lvl5pPr algn="l">
              <a:defRPr sz="247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5pPr>
            <a:lvl6pPr algn="l">
              <a:defRPr sz="247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6pPr>
            <a:lvl7pPr algn="l">
              <a:defRPr sz="247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7pPr>
            <a:lvl8pPr algn="l">
              <a:defRPr sz="247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8pPr>
            <a:lvl9pPr algn="l">
              <a:defRPr sz="247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47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2475" b="0">
                <a:solidFill>
                  <a:srgbClr val="14251D"/>
                </a:solidFill>
                <a:latin typeface="Inter"/>
                <a:ea typeface="Inter"/>
                <a:cs typeface="Inter"/>
              </a:rPr>
              <a:t>Preferencias recordadas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247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2475" b="0">
                <a:solidFill>
                  <a:srgbClr val="14251D"/>
                </a:solidFill>
                <a:latin typeface="Inter"/>
                <a:ea typeface="Inter"/>
                <a:cs typeface="Inter"/>
              </a:rPr>
              <a:t>con autorización.</a:t>
            </a:r>
          </a:p>
        </p:txBody>
      </p:sp>
      <p:sp>
        <p:nvSpPr>
          <p:cNvPr id="5" name="Continuidad entre conversaciones.">
            <a:extLst xmlns:a="http://schemas.openxmlformats.org/drawingml/2006/main">
              <a:ext uri="{FF2B5EF4-FFF2-40B4-BE49-F238E27FC236}">
                <a16:creationId xmlns:a16="http://schemas.microsoft.com/office/drawing/2014/main" id="{593265C0-7FBB-47DC-9243-874914797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4355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800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Continuidad entre conversaciones.</a:t>
            </a:r>
          </a:p>
        </p:txBody>
      </p:sp>
      <p:sp>
        <p:nvSpPr>
          <p:cNvPr id="6" name="07">
            <a:extLst xmlns:a="http://schemas.openxmlformats.org/drawingml/2006/main">
              <a:ext uri="{FF2B5EF4-FFF2-40B4-BE49-F238E27FC236}">
                <a16:creationId xmlns:a16="http://schemas.microsoft.com/office/drawing/2014/main" id="{B6A90BF0-7B38-477D-BE58-D0B1864EF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67475"/>
            <a:ext cx="533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1722665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COMPANION CONTROL">
            <a:extLst xmlns:a="http://schemas.openxmlformats.org/drawingml/2006/main">
              <a:ext uri="{FF2B5EF4-FFF2-40B4-BE49-F238E27FC236}">
                <a16:creationId xmlns:a16="http://schemas.microsoft.com/office/drawing/2014/main" id="{CD91A81D-47FB-44A1-AA71-86591D7C2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590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CC6B46"/>
                </a:solidFill>
                <a:latin typeface="Inter"/>
                <a:ea typeface="Inter"/>
                <a:cs typeface="Inter"/>
              </a:defRPr>
            </a:defPPr>
            <a:lvl1pPr algn="l">
              <a:defRPr sz="1125" b="1">
                <a:solidFill>
                  <a:srgbClr val="CC6B46"/>
                </a:solidFill>
                <a:latin typeface="Inter"/>
                <a:ea typeface="Inter"/>
                <a:cs typeface="Inter"/>
              </a:defRPr>
            </a:lvl1pPr>
            <a:lvl2pPr algn="l">
              <a:defRPr sz="1125" b="1">
                <a:solidFill>
                  <a:srgbClr val="CC6B46"/>
                </a:solidFill>
                <a:latin typeface="Inter"/>
                <a:ea typeface="Inter"/>
                <a:cs typeface="Inter"/>
              </a:defRPr>
            </a:lvl2pPr>
            <a:lvl3pPr algn="l">
              <a:defRPr sz="1125" b="1">
                <a:solidFill>
                  <a:srgbClr val="CC6B46"/>
                </a:solidFill>
                <a:latin typeface="Inter"/>
                <a:ea typeface="Inter"/>
                <a:cs typeface="Inter"/>
              </a:defRPr>
            </a:lvl3pPr>
            <a:lvl4pPr algn="l">
              <a:defRPr sz="1125" b="1">
                <a:solidFill>
                  <a:srgbClr val="CC6B46"/>
                </a:solidFill>
                <a:latin typeface="Inter"/>
                <a:ea typeface="Inter"/>
                <a:cs typeface="Inter"/>
              </a:defRPr>
            </a:lvl4pPr>
            <a:lvl5pPr algn="l">
              <a:defRPr sz="1125" b="1">
                <a:solidFill>
                  <a:srgbClr val="CC6B46"/>
                </a:solidFill>
                <a:latin typeface="Inter"/>
                <a:ea typeface="Inter"/>
                <a:cs typeface="Inter"/>
              </a:defRPr>
            </a:lvl5pPr>
            <a:lvl6pPr algn="l">
              <a:defRPr sz="1125" b="1">
                <a:solidFill>
                  <a:srgbClr val="CC6B46"/>
                </a:solidFill>
                <a:latin typeface="Inter"/>
                <a:ea typeface="Inter"/>
                <a:cs typeface="Inter"/>
              </a:defRPr>
            </a:lvl6pPr>
            <a:lvl7pPr algn="l">
              <a:defRPr sz="1125" b="1">
                <a:solidFill>
                  <a:srgbClr val="CC6B46"/>
                </a:solidFill>
                <a:latin typeface="Inter"/>
                <a:ea typeface="Inter"/>
                <a:cs typeface="Inter"/>
              </a:defRPr>
            </a:lvl7pPr>
            <a:lvl8pPr algn="l">
              <a:defRPr sz="1125" b="1">
                <a:solidFill>
                  <a:srgbClr val="CC6B46"/>
                </a:solidFill>
                <a:latin typeface="Inter"/>
                <a:ea typeface="Inter"/>
                <a:cs typeface="Inter"/>
              </a:defRPr>
            </a:lvl8pPr>
            <a:lvl9pPr algn="l">
              <a:defRPr sz="1125" b="1">
                <a:solidFill>
                  <a:srgbClr val="CC6B46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125" b="1">
                <a:solidFill>
                  <a:srgbClr val="CC6B46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CC6B46"/>
                </a:solidFill>
                <a:latin typeface="Inter"/>
                <a:ea typeface="Inter"/>
                <a:cs typeface="Inter"/>
              </a:rPr>
              <a:t>COMPANION CONTROL</a:t>
            </a:r>
          </a:p>
        </p:txBody>
      </p:sp>
      <p:sp>
        <p:nvSpPr>
          <p:cNvPr id="2" name="Ve la demanda&#10;que hoy no se concreta.">
            <a:extLst xmlns:a="http://schemas.openxmlformats.org/drawingml/2006/main">
              <a:ext uri="{FF2B5EF4-FFF2-40B4-BE49-F238E27FC236}">
                <a16:creationId xmlns:a16="http://schemas.microsoft.com/office/drawing/2014/main" id="{8CE0F351-2923-4EF5-A4C5-4294EEB90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58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defPPr>
            <a:lvl1pPr algn="l">
              <a:defRPr sz="39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1pPr>
            <a:lvl2pPr algn="l">
              <a:defRPr sz="39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2pPr>
            <a:lvl3pPr algn="l">
              <a:defRPr sz="39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3pPr>
            <a:lvl4pPr algn="l">
              <a:defRPr sz="39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4pPr>
            <a:lvl5pPr algn="l">
              <a:defRPr sz="39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5pPr>
            <a:lvl6pPr algn="l">
              <a:defRPr sz="39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6pPr>
            <a:lvl7pPr algn="l">
              <a:defRPr sz="39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7pPr>
            <a:lvl8pPr algn="l">
              <a:defRPr sz="39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8pPr>
            <a:lvl9pPr algn="l">
              <a:defRPr sz="39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39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pPr>
            <a:r>
              <a:rPr sz="39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rPr>
              <a:t>Ve la demanda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39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pPr>
            <a:r>
              <a:rPr sz="39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rPr>
              <a:t>que hoy no se concreta.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FA2EFF-668B-4DF2-928C-99D5C8BD38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a6ad3d6fbb4f23"/>
          <a:stretch xmlns:a="http://schemas.openxmlformats.org/drawingml/2006/main"/>
        </p:blipFill>
        <p:spPr>
          <a:xfrm xmlns:a="http://schemas.openxmlformats.org/drawingml/2006/main">
            <a:off x="609600" y="3313307"/>
            <a:ext cx="8572500" cy="208876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83A307-0D11-4015-9D4E-82AB51B4A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28194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C6B46"/>
          </a:solidFill>
          <a:ln xmlns:a="http://schemas.openxmlformats.org/drawingml/2006/main" w="0">
            <a:noFill/>
          </a:ln>
        </p:spPr>
      </p:sp>
      <p:sp>
        <p:nvSpPr>
          <p:cNvPr id="5" name="Interés.">
            <a:extLst xmlns:a="http://schemas.openxmlformats.org/drawingml/2006/main">
              <a:ext uri="{FF2B5EF4-FFF2-40B4-BE49-F238E27FC236}">
                <a16:creationId xmlns:a16="http://schemas.microsoft.com/office/drawing/2014/main" id="{1E75E1CB-119E-4AF8-A214-C42D643A5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695575"/>
            <a:ext cx="18478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defPPr>
            <a:lvl1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1pPr>
            <a:lvl2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2pPr>
            <a:lvl3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3pPr>
            <a:lvl4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4pPr>
            <a:lvl5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5pPr>
            <a:lvl6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6pPr>
            <a:lvl7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7pPr>
            <a:lvl8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8pPr>
            <a:lvl9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1950" b="1">
                <a:solidFill>
                  <a:srgbClr val="14251D"/>
                </a:solidFill>
                <a:latin typeface="Inter"/>
                <a:ea typeface="Inter"/>
                <a:cs typeface="Inter"/>
              </a:rPr>
              <a:t>Interés.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34C737-6726-4530-AFD3-7035CADE6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38576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C6B46"/>
          </a:solidFill>
          <a:ln xmlns:a="http://schemas.openxmlformats.org/drawingml/2006/main" w="0">
            <a:noFill/>
          </a:ln>
        </p:spPr>
      </p:sp>
      <p:sp>
        <p:nvSpPr>
          <p:cNvPr id="7" name="Conversión.">
            <a:extLst xmlns:a="http://schemas.openxmlformats.org/drawingml/2006/main">
              <a:ext uri="{FF2B5EF4-FFF2-40B4-BE49-F238E27FC236}">
                <a16:creationId xmlns:a16="http://schemas.microsoft.com/office/drawing/2014/main" id="{745C6FC2-818E-45AE-A0AE-BA55CA9EF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3733800"/>
            <a:ext cx="18478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defPPr>
            <a:lvl1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1pPr>
            <a:lvl2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2pPr>
            <a:lvl3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3pPr>
            <a:lvl4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4pPr>
            <a:lvl5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5pPr>
            <a:lvl6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6pPr>
            <a:lvl7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7pPr>
            <a:lvl8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8pPr>
            <a:lvl9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1950" b="1">
                <a:solidFill>
                  <a:srgbClr val="14251D"/>
                </a:solidFill>
                <a:latin typeface="Inter"/>
                <a:ea typeface="Inter"/>
                <a:cs typeface="Inter"/>
              </a:rPr>
              <a:t>Conversión.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8B4B74-D01D-4062-9B5B-73CEE145D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48958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C6B46"/>
          </a:solidFill>
          <a:ln xmlns:a="http://schemas.openxmlformats.org/drawingml/2006/main" w="0">
            <a:noFill/>
          </a:ln>
        </p:spPr>
      </p:sp>
      <p:sp>
        <p:nvSpPr>
          <p:cNvPr id="9" name="Fricción.">
            <a:extLst xmlns:a="http://schemas.openxmlformats.org/drawingml/2006/main">
              <a:ext uri="{FF2B5EF4-FFF2-40B4-BE49-F238E27FC236}">
                <a16:creationId xmlns:a16="http://schemas.microsoft.com/office/drawing/2014/main" id="{83D2704E-32F8-4A3A-BBB3-01DC096BD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4772025"/>
            <a:ext cx="18478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defPPr>
            <a:lvl1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1pPr>
            <a:lvl2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2pPr>
            <a:lvl3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3pPr>
            <a:lvl4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4pPr>
            <a:lvl5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5pPr>
            <a:lvl6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6pPr>
            <a:lvl7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7pPr>
            <a:lvl8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8pPr>
            <a:lvl9pPr algn="l"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9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1950" b="1">
                <a:solidFill>
                  <a:srgbClr val="14251D"/>
                </a:solidFill>
                <a:latin typeface="Inter"/>
                <a:ea typeface="Inter"/>
                <a:cs typeface="Inter"/>
              </a:rPr>
              <a:t>Fricción.</a:t>
            </a:r>
          </a:p>
        </p:txBody>
      </p:sp>
      <p:sp>
        <p:nvSpPr>
          <p:cNvPr id="10" name="Inteligencia de negocio sobre conversaciones y solicitudes. ">
            <a:extLst xmlns:a="http://schemas.openxmlformats.org/drawingml/2006/main">
              <a:ext uri="{FF2B5EF4-FFF2-40B4-BE49-F238E27FC236}">
                <a16:creationId xmlns:a16="http://schemas.microsoft.com/office/drawing/2014/main" id="{789D1581-774C-4C89-AE1E-AB61F2394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00775"/>
            <a:ext cx="1047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defPPr>
            <a:lvl1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1pPr>
            <a:lvl2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2pPr>
            <a:lvl3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3pPr>
            <a:lvl4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4pPr>
            <a:lvl5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5pPr>
            <a:lvl6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6pPr>
            <a:lvl7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7pPr>
            <a:lvl8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8pPr>
            <a:lvl9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Inteligencia de negocio sobre conversaciones y solicitudes. Demostración.</a:t>
            </a:r>
          </a:p>
        </p:txBody>
      </p:sp>
      <p:sp>
        <p:nvSpPr>
          <p:cNvPr id="11" name="Hotel Companion">
            <a:extLst xmlns:a="http://schemas.openxmlformats.org/drawingml/2006/main">
              <a:ext uri="{FF2B5EF4-FFF2-40B4-BE49-F238E27FC236}">
                <a16:creationId xmlns:a16="http://schemas.microsoft.com/office/drawing/2014/main" id="{26FCC3C9-603A-4F30-8738-68A03F521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31432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defPPr>
            <a:lvl1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1pPr>
            <a:lvl2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2pPr>
            <a:lvl3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3pPr>
            <a:lvl4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4pPr>
            <a:lvl5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5pPr>
            <a:lvl6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6pPr>
            <a:lvl7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7pPr>
            <a:lvl8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8pPr>
            <a:lvl9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Hotel Companion</a:t>
            </a:r>
          </a:p>
        </p:txBody>
      </p:sp>
      <p:sp>
        <p:nvSpPr>
          <p:cNvPr id="12" name="08">
            <a:extLst xmlns:a="http://schemas.openxmlformats.org/drawingml/2006/main">
              <a:ext uri="{FF2B5EF4-FFF2-40B4-BE49-F238E27FC236}">
                <a16:creationId xmlns:a16="http://schemas.microsoft.com/office/drawing/2014/main" id="{AA837C9C-5D78-4A3B-B6DC-910423884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67475"/>
            <a:ext cx="533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94543841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25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El criterio&#10;sigue siendo tuyo.">
            <a:extLst xmlns:a="http://schemas.openxmlformats.org/drawingml/2006/main">
              <a:ext uri="{FF2B5EF4-FFF2-40B4-BE49-F238E27FC236}">
                <a16:creationId xmlns:a16="http://schemas.microsoft.com/office/drawing/2014/main" id="{650A67BB-0AD5-4698-8099-9E3A6FCB6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50482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defPPr>
            <a:lvl1pPr algn="l">
              <a:defRPr sz="41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1pPr>
            <a:lvl2pPr algn="l">
              <a:defRPr sz="41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2pPr>
            <a:lvl3pPr algn="l">
              <a:defRPr sz="41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3pPr>
            <a:lvl4pPr algn="l">
              <a:defRPr sz="41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4pPr>
            <a:lvl5pPr algn="l">
              <a:defRPr sz="41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5pPr>
            <a:lvl6pPr algn="l">
              <a:defRPr sz="41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6pPr>
            <a:lvl7pPr algn="l">
              <a:defRPr sz="41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7pPr>
            <a:lvl8pPr algn="l">
              <a:defRPr sz="41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8pPr>
            <a:lvl9pPr algn="l">
              <a:defRPr sz="41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41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pPr>
            <a:r>
              <a:rPr sz="41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rPr>
              <a:t>El criterio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41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defRPr>
            </a:pPr>
            <a:r>
              <a:rPr sz="4125" b="1">
                <a:solidFill>
                  <a:srgbClr val="F5F1E8"/>
                </a:solidFill>
                <a:latin typeface="Inter Display"/>
                <a:ea typeface="Inter Display"/>
                <a:cs typeface="Inter Display"/>
              </a:rPr>
              <a:t>sigue siendo tuyo.</a:t>
            </a:r>
          </a:p>
        </p:txBody>
      </p:sp>
      <p:sp>
        <p:nvSpPr>
          <p:cNvPr id="2" name="Copilotos que analizan&#10;y proponen.">
            <a:extLst xmlns:a="http://schemas.openxmlformats.org/drawingml/2006/main">
              <a:ext uri="{FF2B5EF4-FFF2-40B4-BE49-F238E27FC236}">
                <a16:creationId xmlns:a16="http://schemas.microsoft.com/office/drawing/2014/main" id="{FBEADCC1-E7BF-48B1-9CB7-1C25EE1FC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95550"/>
            <a:ext cx="43815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defPPr>
            <a:lvl1pPr algn="l">
              <a:defRPr sz="21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1pPr>
            <a:lvl2pPr algn="l">
              <a:defRPr sz="21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2pPr>
            <a:lvl3pPr algn="l">
              <a:defRPr sz="21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3pPr>
            <a:lvl4pPr algn="l">
              <a:defRPr sz="21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4pPr>
            <a:lvl5pPr algn="l">
              <a:defRPr sz="21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5pPr>
            <a:lvl6pPr algn="l">
              <a:defRPr sz="21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6pPr>
            <a:lvl7pPr algn="l">
              <a:defRPr sz="21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7pPr>
            <a:lvl8pPr algn="l">
              <a:defRPr sz="21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8pPr>
            <a:lvl9pPr algn="l">
              <a:defRPr sz="21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1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pPr>
            <a:r>
              <a:rPr sz="2175" b="0">
                <a:solidFill>
                  <a:srgbClr val="D8E4D5"/>
                </a:solidFill>
                <a:latin typeface="Inter"/>
                <a:ea typeface="Inter"/>
                <a:cs typeface="Inter"/>
              </a:rPr>
              <a:t>Copilotos que analizan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21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pPr>
            <a:r>
              <a:rPr sz="2175" b="0">
                <a:solidFill>
                  <a:srgbClr val="D8E4D5"/>
                </a:solidFill>
                <a:latin typeface="Inter"/>
                <a:ea typeface="Inter"/>
                <a:cs typeface="Inter"/>
              </a:rPr>
              <a:t>y proponen.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FC2AD6-C1FD-4EF5-AA30-129C4AB963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d5558440c540dd"/>
          <a:stretch xmlns:a="http://schemas.openxmlformats.org/drawingml/2006/main"/>
        </p:blipFill>
        <p:spPr>
          <a:xfrm xmlns:a="http://schemas.openxmlformats.org/drawingml/2006/main">
            <a:off x="6076950" y="1528317"/>
            <a:ext cx="5505450" cy="257264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9EA035-70DE-4329-9730-87C85D18A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14950"/>
            <a:ext cx="327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9746C"/>
          </a:solidFill>
          <a:ln xmlns:a="http://schemas.openxmlformats.org/drawingml/2006/main" w="0">
            <a:noFill/>
          </a:ln>
        </p:spPr>
      </p:sp>
      <p:sp>
        <p:nvSpPr>
          <p:cNvPr id="5" name="01">
            <a:extLst xmlns:a="http://schemas.openxmlformats.org/drawingml/2006/main">
              <a:ext uri="{FF2B5EF4-FFF2-40B4-BE49-F238E27FC236}">
                <a16:creationId xmlns:a16="http://schemas.microsoft.com/office/drawing/2014/main" id="{7319FBE7-3AE7-4B50-8E18-F87EB2DFD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0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defPPr>
            <a:lvl1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1pPr>
            <a:lvl2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2pPr>
            <a:lvl3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3pPr>
            <a:lvl4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4pPr>
            <a:lvl5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5pPr>
            <a:lvl6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6pPr>
            <a:lvl7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7pPr>
            <a:lvl8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8pPr>
            <a:lvl9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pPr>
            <a:r>
              <a:rPr sz="1425" b="1">
                <a:solidFill>
                  <a:srgbClr val="BEA875"/>
                </a:solidFill>
                <a:latin typeface="Inter"/>
                <a:ea typeface="Inter"/>
                <a:cs typeface="Inter"/>
              </a:rPr>
              <a:t>01</a:t>
            </a:r>
          </a:p>
        </p:txBody>
      </p:sp>
      <p:sp>
        <p:nvSpPr>
          <p:cNvPr id="6" name="Revisar">
            <a:extLst xmlns:a="http://schemas.openxmlformats.org/drawingml/2006/main">
              <a:ext uri="{FF2B5EF4-FFF2-40B4-BE49-F238E27FC236}">
                <a16:creationId xmlns:a16="http://schemas.microsoft.com/office/drawing/2014/main" id="{B3D01849-FDB5-4DF4-B004-11FADD651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5495925"/>
            <a:ext cx="276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defPPr>
            <a:lvl1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1pPr>
            <a:lvl2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2pPr>
            <a:lvl3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3pPr>
            <a:lvl4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4pPr>
            <a:lvl5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5pPr>
            <a:lvl6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6pPr>
            <a:lvl7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7pPr>
            <a:lvl8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8pPr>
            <a:lvl9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pPr>
            <a:r>
              <a:rPr sz="2400" b="1">
                <a:solidFill>
                  <a:srgbClr val="F5F1E8"/>
                </a:solidFill>
                <a:latin typeface="Inter"/>
                <a:ea typeface="Inter"/>
                <a:cs typeface="Inter"/>
              </a:rPr>
              <a:t>Revisar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843305-642D-4827-B3D9-BE1563195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5314950"/>
            <a:ext cx="327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9746C"/>
          </a:solidFill>
          <a:ln xmlns:a="http://schemas.openxmlformats.org/drawingml/2006/main" w="0">
            <a:noFill/>
          </a:ln>
        </p:spPr>
      </p:sp>
      <p:sp>
        <p:nvSpPr>
          <p:cNvPr id="8" name="02">
            <a:extLst xmlns:a="http://schemas.openxmlformats.org/drawingml/2006/main">
              <a:ext uri="{FF2B5EF4-FFF2-40B4-BE49-F238E27FC236}">
                <a16:creationId xmlns:a16="http://schemas.microsoft.com/office/drawing/2014/main" id="{A1E60B29-F7EE-4E10-AFC6-39D181702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5524500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defPPr>
            <a:lvl1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1pPr>
            <a:lvl2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2pPr>
            <a:lvl3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3pPr>
            <a:lvl4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4pPr>
            <a:lvl5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5pPr>
            <a:lvl6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6pPr>
            <a:lvl7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7pPr>
            <a:lvl8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8pPr>
            <a:lvl9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pPr>
            <a:r>
              <a:rPr sz="1425" b="1">
                <a:solidFill>
                  <a:srgbClr val="BEA875"/>
                </a:solidFill>
                <a:latin typeface="Inter"/>
                <a:ea typeface="Inter"/>
                <a:cs typeface="Inter"/>
              </a:rPr>
              <a:t>02</a:t>
            </a:r>
          </a:p>
        </p:txBody>
      </p:sp>
      <p:sp>
        <p:nvSpPr>
          <p:cNvPr id="9" name="Aprobar">
            <a:extLst xmlns:a="http://schemas.openxmlformats.org/drawingml/2006/main">
              <a:ext uri="{FF2B5EF4-FFF2-40B4-BE49-F238E27FC236}">
                <a16:creationId xmlns:a16="http://schemas.microsoft.com/office/drawing/2014/main" id="{937C38CF-EA6C-4592-8EEE-809404F78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5495925"/>
            <a:ext cx="276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defPPr>
            <a:lvl1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1pPr>
            <a:lvl2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2pPr>
            <a:lvl3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3pPr>
            <a:lvl4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4pPr>
            <a:lvl5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5pPr>
            <a:lvl6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6pPr>
            <a:lvl7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7pPr>
            <a:lvl8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8pPr>
            <a:lvl9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pPr>
            <a:r>
              <a:rPr sz="2400" b="1">
                <a:solidFill>
                  <a:srgbClr val="F5F1E8"/>
                </a:solidFill>
                <a:latin typeface="Inter"/>
                <a:ea typeface="Inter"/>
                <a:cs typeface="Inter"/>
              </a:rPr>
              <a:t>Aprobar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DE44AB-E47F-4D34-AA02-CABFCD6EB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5314950"/>
            <a:ext cx="327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9746C"/>
          </a:solidFill>
          <a:ln xmlns:a="http://schemas.openxmlformats.org/drawingml/2006/main" w="0">
            <a:noFill/>
          </a:ln>
        </p:spPr>
      </p:sp>
      <p:sp>
        <p:nvSpPr>
          <p:cNvPr id="11" name="03">
            <a:extLst xmlns:a="http://schemas.openxmlformats.org/drawingml/2006/main">
              <a:ext uri="{FF2B5EF4-FFF2-40B4-BE49-F238E27FC236}">
                <a16:creationId xmlns:a16="http://schemas.microsoft.com/office/drawing/2014/main" id="{F8E9890F-3B98-4F67-AB79-A02FBA5AA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5524500"/>
            <a:ext cx="628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defPPr>
            <a:lvl1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1pPr>
            <a:lvl2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2pPr>
            <a:lvl3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3pPr>
            <a:lvl4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4pPr>
            <a:lvl5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5pPr>
            <a:lvl6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6pPr>
            <a:lvl7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7pPr>
            <a:lvl8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8pPr>
            <a:lvl9pPr algn="l"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425" b="1">
                <a:solidFill>
                  <a:srgbClr val="BEA875"/>
                </a:solidFill>
                <a:latin typeface="Inter"/>
                <a:ea typeface="Inter"/>
                <a:cs typeface="Inter"/>
              </a:defRPr>
            </a:pPr>
            <a:r>
              <a:rPr sz="1425" b="1">
                <a:solidFill>
                  <a:srgbClr val="BEA875"/>
                </a:solidFill>
                <a:latin typeface="Inter"/>
                <a:ea typeface="Inter"/>
                <a:cs typeface="Inter"/>
              </a:rPr>
              <a:t>03</a:t>
            </a:r>
          </a:p>
        </p:txBody>
      </p:sp>
      <p:sp>
        <p:nvSpPr>
          <p:cNvPr id="12" name="Pausar">
            <a:extLst xmlns:a="http://schemas.openxmlformats.org/drawingml/2006/main">
              <a:ext uri="{FF2B5EF4-FFF2-40B4-BE49-F238E27FC236}">
                <a16:creationId xmlns:a16="http://schemas.microsoft.com/office/drawing/2014/main" id="{80F8B76D-9C80-46BB-8245-59CA160B3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5495925"/>
            <a:ext cx="276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defPPr>
            <a:lvl1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1pPr>
            <a:lvl2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2pPr>
            <a:lvl3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3pPr>
            <a:lvl4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4pPr>
            <a:lvl5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5pPr>
            <a:lvl6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6pPr>
            <a:lvl7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7pPr>
            <a:lvl8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8pPr>
            <a:lvl9pPr algn="l"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400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pPr>
            <a:r>
              <a:rPr sz="2400" b="1">
                <a:solidFill>
                  <a:srgbClr val="F5F1E8"/>
                </a:solidFill>
                <a:latin typeface="Inter"/>
                <a:ea typeface="Inter"/>
                <a:cs typeface="Inter"/>
              </a:rPr>
              <a:t>Pausar</a:t>
            </a:r>
          </a:p>
        </p:txBody>
      </p:sp>
      <p:sp>
        <p:nvSpPr>
          <p:cNvPr id="13" name="El hotel fija permisos, límites y acciones. Producto en demo">
            <a:extLst xmlns:a="http://schemas.openxmlformats.org/drawingml/2006/main">
              <a:ext uri="{FF2B5EF4-FFF2-40B4-BE49-F238E27FC236}">
                <a16:creationId xmlns:a16="http://schemas.microsoft.com/office/drawing/2014/main" id="{920721CF-98BC-4D48-85AF-573DA8AEF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62675"/>
            <a:ext cx="1047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defPPr>
            <a:lvl1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1pPr>
            <a:lvl2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2pPr>
            <a:lvl3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3pPr>
            <a:lvl4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4pPr>
            <a:lvl5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5pPr>
            <a:lvl6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6pPr>
            <a:lvl7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7pPr>
            <a:lvl8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8pPr>
            <a:lvl9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D8E4D5"/>
                </a:solidFill>
                <a:latin typeface="Inter"/>
                <a:ea typeface="Inter"/>
                <a:cs typeface="Inter"/>
              </a:rPr>
              <a:t>El hotel fija permisos, límites y acciones. Producto en demostración.</a:t>
            </a:r>
          </a:p>
        </p:txBody>
      </p:sp>
      <p:sp>
        <p:nvSpPr>
          <p:cNvPr id="14" name="Hotel Companion">
            <a:extLst xmlns:a="http://schemas.openxmlformats.org/drawingml/2006/main">
              <a:ext uri="{FF2B5EF4-FFF2-40B4-BE49-F238E27FC236}">
                <a16:creationId xmlns:a16="http://schemas.microsoft.com/office/drawing/2014/main" id="{C3DFC11F-68BD-41DE-B0AD-5D08DD890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31432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defPPr>
            <a:lvl1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1pPr>
            <a:lvl2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2pPr>
            <a:lvl3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3pPr>
            <a:lvl4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4pPr>
            <a:lvl5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5pPr>
            <a:lvl6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6pPr>
            <a:lvl7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7pPr>
            <a:lvl8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8pPr>
            <a:lvl9pPr algn="l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D8E4D5"/>
                </a:solidFill>
                <a:latin typeface="Inter"/>
                <a:ea typeface="Inter"/>
                <a:cs typeface="Inter"/>
              </a:rPr>
              <a:t>Hotel Companion</a:t>
            </a:r>
          </a:p>
        </p:txBody>
      </p:sp>
      <p:sp>
        <p:nvSpPr>
          <p:cNvPr id="15" name="09">
            <a:extLst xmlns:a="http://schemas.openxmlformats.org/drawingml/2006/main">
              <a:ext uri="{FF2B5EF4-FFF2-40B4-BE49-F238E27FC236}">
                <a16:creationId xmlns:a16="http://schemas.microsoft.com/office/drawing/2014/main" id="{0A329F4E-48CE-4D7D-A770-8A5659C43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67475"/>
            <a:ext cx="533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D8E4D5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D8E4D5"/>
                </a:solidFill>
                <a:latin typeface="Inter"/>
                <a:ea typeface="Inter"/>
                <a:cs typeface="Inter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29311139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Sobre los sistemas&#10;que ya tienes.">
            <a:extLst xmlns:a="http://schemas.openxmlformats.org/drawingml/2006/main">
              <a:ext uri="{FF2B5EF4-FFF2-40B4-BE49-F238E27FC236}">
                <a16:creationId xmlns:a16="http://schemas.microsoft.com/office/drawing/2014/main" id="{D2FAD696-A755-49FE-AF6A-B19488DA9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6680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2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defPPr>
            <a:lvl1pPr algn="l">
              <a:defRPr sz="42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1pPr>
            <a:lvl2pPr algn="l">
              <a:defRPr sz="42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2pPr>
            <a:lvl3pPr algn="l">
              <a:defRPr sz="42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3pPr>
            <a:lvl4pPr algn="l">
              <a:defRPr sz="42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4pPr>
            <a:lvl5pPr algn="l">
              <a:defRPr sz="42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5pPr>
            <a:lvl6pPr algn="l">
              <a:defRPr sz="42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6pPr>
            <a:lvl7pPr algn="l">
              <a:defRPr sz="42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7pPr>
            <a:lvl8pPr algn="l">
              <a:defRPr sz="42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8pPr>
            <a:lvl9pPr algn="l">
              <a:defRPr sz="42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42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pPr>
            <a:r>
              <a:rPr sz="42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rPr>
              <a:t>Sobre los sistemas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42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pPr>
            <a:r>
              <a:rPr sz="4275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rPr>
              <a:t>que ya tienes.</a:t>
            </a:r>
          </a:p>
        </p:txBody>
      </p:sp>
      <p:sp>
        <p:nvSpPr>
          <p:cNvPr id="2" name="Información y acciones, con las conexiones acordadas.">
            <a:extLst xmlns:a="http://schemas.openxmlformats.org/drawingml/2006/main">
              <a:ext uri="{FF2B5EF4-FFF2-40B4-BE49-F238E27FC236}">
                <a16:creationId xmlns:a16="http://schemas.microsoft.com/office/drawing/2014/main" id="{D795CFCD-0089-47D8-B017-C3D4FC009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defPPr>
            <a:lvl1pPr algn="l">
              <a:defRPr sz="20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1pPr>
            <a:lvl2pPr algn="l">
              <a:defRPr sz="20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2pPr>
            <a:lvl3pPr algn="l">
              <a:defRPr sz="20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3pPr>
            <a:lvl4pPr algn="l">
              <a:defRPr sz="20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4pPr>
            <a:lvl5pPr algn="l">
              <a:defRPr sz="20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5pPr>
            <a:lvl6pPr algn="l">
              <a:defRPr sz="20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6pPr>
            <a:lvl7pPr algn="l">
              <a:defRPr sz="20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7pPr>
            <a:lvl8pPr algn="l">
              <a:defRPr sz="20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8pPr>
            <a:lvl9pPr algn="l">
              <a:defRPr sz="20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02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Información y acciones, con las conexiones acordadas.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E7F97F-D0EC-44B8-A6CF-814D97E71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3225" y="4086225"/>
            <a:ext cx="1714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EA875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81122D-9E3C-4BD3-B27A-F756FF845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4086225"/>
            <a:ext cx="1095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EA875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C69B16-F8B0-4D4B-8B09-5D6B6CA44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9175" y="3219450"/>
            <a:ext cx="28575" cy="2686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EA87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E96216-EB74-4A55-95B4-78C323D70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9175" y="3219450"/>
            <a:ext cx="571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EA87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43367F-69FA-471A-ABBF-F650FFD6C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9175" y="4105275"/>
            <a:ext cx="571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EA87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6D95AF-E352-4D33-AAAD-A2DC36D7F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9175" y="4991100"/>
            <a:ext cx="571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EA87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77DB11-F5FD-4C4D-8CAB-59F36A073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9175" y="5876925"/>
            <a:ext cx="571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EA87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AE144C-DE5B-48AD-A324-3EAD794D4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05225"/>
            <a:ext cx="259080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4D5"/>
          </a:solidFill>
          <a:ln xmlns:a="http://schemas.openxmlformats.org/drawingml/2006/main" w="0">
            <a:noFill/>
          </a:ln>
        </p:spPr>
      </p:sp>
      <p:sp>
        <p:nvSpPr>
          <p:cNvPr id="11" name="Conversación">
            <a:extLst xmlns:a="http://schemas.openxmlformats.org/drawingml/2006/main">
              <a:ext uri="{FF2B5EF4-FFF2-40B4-BE49-F238E27FC236}">
                <a16:creationId xmlns:a16="http://schemas.microsoft.com/office/drawing/2014/main" id="{0D1BAFBB-4395-4F9B-A210-177DD0DF8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952875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defPPr>
            <a:lvl1pPr algn="l">
              <a:defRPr sz="202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1pPr>
            <a:lvl2pPr algn="l">
              <a:defRPr sz="202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2pPr>
            <a:lvl3pPr algn="l">
              <a:defRPr sz="202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3pPr>
            <a:lvl4pPr algn="l">
              <a:defRPr sz="202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4pPr>
            <a:lvl5pPr algn="l">
              <a:defRPr sz="202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5pPr>
            <a:lvl6pPr algn="l">
              <a:defRPr sz="202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6pPr>
            <a:lvl7pPr algn="l">
              <a:defRPr sz="202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7pPr>
            <a:lvl8pPr algn="l">
              <a:defRPr sz="202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8pPr>
            <a:lvl9pPr algn="l">
              <a:defRPr sz="202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02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2025" b="1">
                <a:solidFill>
                  <a:srgbClr val="14251D"/>
                </a:solidFill>
                <a:latin typeface="Inter"/>
                <a:ea typeface="Inter"/>
                <a:cs typeface="Inter"/>
              </a:rPr>
              <a:t>Conversación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8AE3AF-D1CE-4243-A8FB-00D66DA62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3286125"/>
            <a:ext cx="2914650" cy="1638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51D"/>
          </a:solidFill>
          <a:ln xmlns:a="http://schemas.openxmlformats.org/drawingml/2006/main" w="0">
            <a:noFill/>
          </a:ln>
        </p:spPr>
      </p:sp>
      <p:sp>
        <p:nvSpPr>
          <p:cNvPr id="13" name="Hotel&#10;Companion">
            <a:extLst xmlns:a="http://schemas.openxmlformats.org/drawingml/2006/main">
              <a:ext uri="{FF2B5EF4-FFF2-40B4-BE49-F238E27FC236}">
                <a16:creationId xmlns:a16="http://schemas.microsoft.com/office/drawing/2014/main" id="{FC5FACBA-4EA5-43F1-90D7-EF2C435DF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3562350"/>
            <a:ext cx="2476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defPPr>
            <a:lvl1pPr algn="l">
              <a:defRPr sz="29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1pPr>
            <a:lvl2pPr algn="l">
              <a:defRPr sz="29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2pPr>
            <a:lvl3pPr algn="l">
              <a:defRPr sz="29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3pPr>
            <a:lvl4pPr algn="l">
              <a:defRPr sz="29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4pPr>
            <a:lvl5pPr algn="l">
              <a:defRPr sz="29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5pPr>
            <a:lvl6pPr algn="l">
              <a:defRPr sz="29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6pPr>
            <a:lvl7pPr algn="l">
              <a:defRPr sz="29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7pPr>
            <a:lvl8pPr algn="l">
              <a:defRPr sz="29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8pPr>
            <a:lvl9pPr algn="l">
              <a:defRPr sz="29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2000"/>
              </a:lnSpc>
              <a:buNone/>
              <a:defRPr sz="29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pPr>
            <a:r>
              <a:rPr sz="2925" b="1">
                <a:solidFill>
                  <a:srgbClr val="F5F1E8"/>
                </a:solidFill>
                <a:latin typeface="Inter"/>
                <a:ea typeface="Inter"/>
                <a:cs typeface="Inter"/>
              </a:rPr>
              <a:t>Hotel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2925" b="1">
                <a:solidFill>
                  <a:srgbClr val="F5F1E8"/>
                </a:solidFill>
                <a:latin typeface="Inter"/>
                <a:ea typeface="Inter"/>
                <a:cs typeface="Inter"/>
              </a:defRPr>
            </a:pPr>
            <a:r>
              <a:rPr sz="2925" b="1">
                <a:solidFill>
                  <a:srgbClr val="F5F1E8"/>
                </a:solidFill>
                <a:latin typeface="Inter"/>
                <a:ea typeface="Inter"/>
                <a:cs typeface="Inter"/>
              </a:rPr>
              <a:t>Companion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1A228B-470A-4F5A-AD39-E5217550D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2924175"/>
            <a:ext cx="23717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5" name="PMS">
            <a:extLst xmlns:a="http://schemas.openxmlformats.org/drawingml/2006/main">
              <a:ext uri="{FF2B5EF4-FFF2-40B4-BE49-F238E27FC236}">
                <a16:creationId xmlns:a16="http://schemas.microsoft.com/office/drawing/2014/main" id="{1A2EBEEC-EA04-462F-99AE-2A4F80D67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3076575"/>
            <a:ext cx="1952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defPPr>
            <a:lvl1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1pPr>
            <a:lvl2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2pPr>
            <a:lvl3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3pPr>
            <a:lvl4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4pPr>
            <a:lvl5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5pPr>
            <a:lvl6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6pPr>
            <a:lvl7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7pPr>
            <a:lvl8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8pPr>
            <a:lvl9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1875" b="1">
                <a:solidFill>
                  <a:srgbClr val="14251D"/>
                </a:solidFill>
                <a:latin typeface="Inter"/>
                <a:ea typeface="Inter"/>
                <a:cs typeface="Inter"/>
              </a:rPr>
              <a:t>PMS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7AACE8-50D0-474E-AB20-8A3A426FE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3810000"/>
            <a:ext cx="23717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7" name="POS">
            <a:extLst xmlns:a="http://schemas.openxmlformats.org/drawingml/2006/main">
              <a:ext uri="{FF2B5EF4-FFF2-40B4-BE49-F238E27FC236}">
                <a16:creationId xmlns:a16="http://schemas.microsoft.com/office/drawing/2014/main" id="{9162CE2D-6EF3-45B2-9071-09B9676C7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3962400"/>
            <a:ext cx="1952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defPPr>
            <a:lvl1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1pPr>
            <a:lvl2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2pPr>
            <a:lvl3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3pPr>
            <a:lvl4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4pPr>
            <a:lvl5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5pPr>
            <a:lvl6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6pPr>
            <a:lvl7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7pPr>
            <a:lvl8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8pPr>
            <a:lvl9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1875" b="1">
                <a:solidFill>
                  <a:srgbClr val="14251D"/>
                </a:solidFill>
                <a:latin typeface="Inter"/>
                <a:ea typeface="Inter"/>
                <a:cs typeface="Inter"/>
              </a:rPr>
              <a:t>POS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C25A38-F3E4-4CCC-9DB6-43C43A137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4695825"/>
            <a:ext cx="23717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CRM">
            <a:extLst xmlns:a="http://schemas.openxmlformats.org/drawingml/2006/main">
              <a:ext uri="{FF2B5EF4-FFF2-40B4-BE49-F238E27FC236}">
                <a16:creationId xmlns:a16="http://schemas.microsoft.com/office/drawing/2014/main" id="{7CA5A6BA-DFAB-4145-AF26-14D488EDA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848225"/>
            <a:ext cx="1952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defPPr>
            <a:lvl1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1pPr>
            <a:lvl2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2pPr>
            <a:lvl3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3pPr>
            <a:lvl4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4pPr>
            <a:lvl5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5pPr>
            <a:lvl6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6pPr>
            <a:lvl7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7pPr>
            <a:lvl8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8pPr>
            <a:lvl9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1875" b="1">
                <a:solidFill>
                  <a:srgbClr val="14251D"/>
                </a:solidFill>
                <a:latin typeface="Inter"/>
                <a:ea typeface="Inter"/>
                <a:cs typeface="Inter"/>
              </a:rPr>
              <a:t>CRM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DC1E0B-054E-4112-9EC4-DBA58D959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5581650"/>
            <a:ext cx="23717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1" name="Operación">
            <a:extLst xmlns:a="http://schemas.openxmlformats.org/drawingml/2006/main">
              <a:ext uri="{FF2B5EF4-FFF2-40B4-BE49-F238E27FC236}">
                <a16:creationId xmlns:a16="http://schemas.microsoft.com/office/drawing/2014/main" id="{1B7550C4-7197-4FF5-A9F7-73FFA9C24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5734050"/>
            <a:ext cx="1952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defPPr>
            <a:lvl1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1pPr>
            <a:lvl2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2pPr>
            <a:lvl3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3pPr>
            <a:lvl4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4pPr>
            <a:lvl5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5pPr>
            <a:lvl6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6pPr>
            <a:lvl7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7pPr>
            <a:lvl8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8pPr>
            <a:lvl9pPr algn="l"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8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1875" b="1">
                <a:solidFill>
                  <a:srgbClr val="14251D"/>
                </a:solidFill>
                <a:latin typeface="Inter"/>
                <a:ea typeface="Inter"/>
                <a:cs typeface="Inter"/>
              </a:rPr>
              <a:t>Operación</a:t>
            </a:r>
          </a:p>
        </p:txBody>
      </p:sp>
      <p:sp>
        <p:nvSpPr>
          <p:cNvPr id="22" name="Conocimiento. Permisos. Seguimiento.">
            <a:extLst xmlns:a="http://schemas.openxmlformats.org/drawingml/2006/main">
              <a:ext uri="{FF2B5EF4-FFF2-40B4-BE49-F238E27FC236}">
                <a16:creationId xmlns:a16="http://schemas.microsoft.com/office/drawing/2014/main" id="{59815236-281F-4D21-8AAC-75B9C9064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29275"/>
            <a:ext cx="7086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defPPr>
            <a:lvl1pPr algn="l">
              <a:defRPr sz="187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1pPr>
            <a:lvl2pPr algn="l">
              <a:defRPr sz="187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2pPr>
            <a:lvl3pPr algn="l">
              <a:defRPr sz="187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3pPr>
            <a:lvl4pPr algn="l">
              <a:defRPr sz="187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4pPr>
            <a:lvl5pPr algn="l">
              <a:defRPr sz="187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5pPr>
            <a:lvl6pPr algn="l">
              <a:defRPr sz="187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6pPr>
            <a:lvl7pPr algn="l">
              <a:defRPr sz="187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7pPr>
            <a:lvl8pPr algn="l">
              <a:defRPr sz="187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8pPr>
            <a:lvl9pPr algn="l">
              <a:defRPr sz="187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87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14251D"/>
                </a:solidFill>
                <a:latin typeface="Inter"/>
                <a:ea typeface="Inter"/>
                <a:cs typeface="Inter"/>
              </a:rPr>
              <a:t>Conocimiento. Permisos. Seguimiento.</a:t>
            </a:r>
          </a:p>
        </p:txBody>
      </p:sp>
      <p:sp>
        <p:nvSpPr>
          <p:cNvPr id="23" name="Hotel Companion">
            <a:extLst xmlns:a="http://schemas.openxmlformats.org/drawingml/2006/main">
              <a:ext uri="{FF2B5EF4-FFF2-40B4-BE49-F238E27FC236}">
                <a16:creationId xmlns:a16="http://schemas.microsoft.com/office/drawing/2014/main" id="{827B6EB6-0413-4B2E-9B62-EB0EF1C58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31432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defPPr>
            <a:lvl1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1pPr>
            <a:lvl2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2pPr>
            <a:lvl3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3pPr>
            <a:lvl4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4pPr>
            <a:lvl5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5pPr>
            <a:lvl6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6pPr>
            <a:lvl7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7pPr>
            <a:lvl8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8pPr>
            <a:lvl9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Hotel Companion</a:t>
            </a:r>
          </a:p>
        </p:txBody>
      </p:sp>
      <p:sp>
        <p:nvSpPr>
          <p:cNvPr id="24" name="10">
            <a:extLst xmlns:a="http://schemas.openxmlformats.org/drawingml/2006/main">
              <a:ext uri="{FF2B5EF4-FFF2-40B4-BE49-F238E27FC236}">
                <a16:creationId xmlns:a16="http://schemas.microsoft.com/office/drawing/2014/main" id="{CDA9CD74-3CB0-4C0B-8C7B-88A10A93D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67475"/>
            <a:ext cx="533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77255120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u operación&#10;define la propuesta.">
            <a:extLst xmlns:a="http://schemas.openxmlformats.org/drawingml/2006/main">
              <a:ext uri="{FF2B5EF4-FFF2-40B4-BE49-F238E27FC236}">
                <a16:creationId xmlns:a16="http://schemas.microsoft.com/office/drawing/2014/main" id="{613812D6-CDBF-4BB4-883D-40C1B4477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"/>
            <a:ext cx="1066800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defPPr>
            <a:lvl1pPr algn="l">
              <a:def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1pPr>
            <a:lvl2pPr algn="l">
              <a:def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2pPr>
            <a:lvl3pPr algn="l">
              <a:def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3pPr>
            <a:lvl4pPr algn="l">
              <a:def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4pPr>
            <a:lvl5pPr algn="l">
              <a:def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5pPr>
            <a:lvl6pPr algn="l">
              <a:def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6pPr>
            <a:lvl7pPr algn="l">
              <a:def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7pPr>
            <a:lvl8pPr algn="l">
              <a:def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8pPr>
            <a:lvl9pPr algn="l">
              <a:def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pPr>
            <a:r>
              <a: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rPr>
              <a:t>Tu operación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pPr>
            <a:r>
              <a:rPr sz="42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rPr>
              <a:t>define la propuesta.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62CC20-8FB8-4A63-89C2-FC4508EFE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669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5C8"/>
          </a:solidFill>
          <a:ln xmlns:a="http://schemas.openxmlformats.org/drawingml/2006/main" w="0">
            <a:noFill/>
          </a:ln>
        </p:spPr>
      </p:sp>
      <p:sp>
        <p:nvSpPr>
          <p:cNvPr id="3" name="Canales">
            <a:extLst xmlns:a="http://schemas.openxmlformats.org/drawingml/2006/main">
              <a:ext uri="{FF2B5EF4-FFF2-40B4-BE49-F238E27FC236}">
                <a16:creationId xmlns:a16="http://schemas.microsoft.com/office/drawing/2014/main" id="{707D4C0A-6282-4C90-9B0E-76D5BD9F3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31051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defPPr>
            <a:lvl1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1pPr>
            <a:lvl2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2pPr>
            <a:lvl3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3pPr>
            <a:lvl4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4pPr>
            <a:lvl5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5pPr>
            <a:lvl6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6pPr>
            <a:lvl7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7pPr>
            <a:lvl8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8pPr>
            <a:lvl9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2175" b="1">
                <a:solidFill>
                  <a:srgbClr val="14251D"/>
                </a:solidFill>
                <a:latin typeface="Inter"/>
                <a:ea typeface="Inter"/>
                <a:cs typeface="Inter"/>
              </a:rPr>
              <a:t>Canales</a:t>
            </a:r>
          </a:p>
        </p:txBody>
      </p:sp>
      <p:sp>
        <p:nvSpPr>
          <p:cNvPr id="4" name="Web, voz, chat, WhatsApp y telefonía.">
            <a:extLst xmlns:a="http://schemas.openxmlformats.org/drawingml/2006/main">
              <a:ext uri="{FF2B5EF4-FFF2-40B4-BE49-F238E27FC236}">
                <a16:creationId xmlns:a16="http://schemas.microsoft.com/office/drawing/2014/main" id="{65FB322F-B155-49B4-BBDC-A9E534ED8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2743200"/>
            <a:ext cx="75533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defPPr>
            <a:lvl1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1pPr>
            <a:lvl2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2pPr>
            <a:lvl3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3pPr>
            <a:lvl4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4pPr>
            <a:lvl5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5pPr>
            <a:lvl6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6pPr>
            <a:lvl7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7pPr>
            <a:lvl8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8pPr>
            <a:lvl9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Web, voz, chat, WhatsApp y telefonía.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B3967F-EE54-4128-BA81-2A9145C65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861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5C8"/>
          </a:solidFill>
          <a:ln xmlns:a="http://schemas.openxmlformats.org/drawingml/2006/main" w="0">
            <a:noFill/>
          </a:ln>
        </p:spPr>
      </p:sp>
      <p:sp>
        <p:nvSpPr>
          <p:cNvPr id="6" name="Implementación">
            <a:extLst xmlns:a="http://schemas.openxmlformats.org/drawingml/2006/main">
              <a:ext uri="{FF2B5EF4-FFF2-40B4-BE49-F238E27FC236}">
                <a16:creationId xmlns:a16="http://schemas.microsoft.com/office/drawing/2014/main" id="{A9EE57F9-0752-4CB9-905F-053DF8BF7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31051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defPPr>
            <a:lvl1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1pPr>
            <a:lvl2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2pPr>
            <a:lvl3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3pPr>
            <a:lvl4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4pPr>
            <a:lvl5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5pPr>
            <a:lvl6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6pPr>
            <a:lvl7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7pPr>
            <a:lvl8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8pPr>
            <a:lvl9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2175" b="1">
                <a:solidFill>
                  <a:srgbClr val="14251D"/>
                </a:solidFill>
                <a:latin typeface="Inter"/>
                <a:ea typeface="Inter"/>
                <a:cs typeface="Inter"/>
              </a:rPr>
              <a:t>Implementación</a:t>
            </a:r>
          </a:p>
        </p:txBody>
      </p:sp>
      <p:sp>
        <p:nvSpPr>
          <p:cNvPr id="7" name="Idiomas, integraciones, equipo y soporte.">
            <a:extLst xmlns:a="http://schemas.openxmlformats.org/drawingml/2006/main">
              <a:ext uri="{FF2B5EF4-FFF2-40B4-BE49-F238E27FC236}">
                <a16:creationId xmlns:a16="http://schemas.microsoft.com/office/drawing/2014/main" id="{E03356A6-167A-49EC-9A9A-9698D2174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3762375"/>
            <a:ext cx="75533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defPPr>
            <a:lvl1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1pPr>
            <a:lvl2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2pPr>
            <a:lvl3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3pPr>
            <a:lvl4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4pPr>
            <a:lvl5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5pPr>
            <a:lvl6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6pPr>
            <a:lvl7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7pPr>
            <a:lvl8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8pPr>
            <a:lvl9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Idiomas, integraciones, equipo y soporte.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A75FE0-7291-495E-BE2F-0C9BFB717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053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5C8"/>
          </a:solidFill>
          <a:ln xmlns:a="http://schemas.openxmlformats.org/drawingml/2006/main" w="0">
            <a:noFill/>
          </a:ln>
        </p:spPr>
      </p:sp>
      <p:sp>
        <p:nvSpPr>
          <p:cNvPr id="9" name="Consumo">
            <a:extLst xmlns:a="http://schemas.openxmlformats.org/drawingml/2006/main">
              <a:ext uri="{FF2B5EF4-FFF2-40B4-BE49-F238E27FC236}">
                <a16:creationId xmlns:a16="http://schemas.microsoft.com/office/drawing/2014/main" id="{03CCAC0B-7F0B-444A-ADD0-F6EF2F46F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52975"/>
            <a:ext cx="31051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defPPr>
            <a:lvl1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1pPr>
            <a:lvl2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2pPr>
            <a:lvl3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3pPr>
            <a:lvl4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4pPr>
            <a:lvl5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5pPr>
            <a:lvl6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6pPr>
            <a:lvl7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7pPr>
            <a:lvl8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8pPr>
            <a:lvl9pPr algn="l"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1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2175" b="1">
                <a:solidFill>
                  <a:srgbClr val="14251D"/>
                </a:solidFill>
                <a:latin typeface="Inter"/>
                <a:ea typeface="Inter"/>
                <a:cs typeface="Inter"/>
              </a:rPr>
              <a:t>Consumo</a:t>
            </a:r>
          </a:p>
        </p:txBody>
      </p:sp>
      <p:sp>
        <p:nvSpPr>
          <p:cNvPr id="10" name="Volumen, límites y costos por módulo.">
            <a:extLst xmlns:a="http://schemas.openxmlformats.org/drawingml/2006/main">
              <a:ext uri="{FF2B5EF4-FFF2-40B4-BE49-F238E27FC236}">
                <a16:creationId xmlns:a16="http://schemas.microsoft.com/office/drawing/2014/main" id="{FADA6393-5C3D-483D-ADBC-B44244FC3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4781550"/>
            <a:ext cx="75533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defPPr>
            <a:lvl1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1pPr>
            <a:lvl2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2pPr>
            <a:lvl3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3pPr>
            <a:lvl4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4pPr>
            <a:lvl5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5pPr>
            <a:lvl6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6pPr>
            <a:lvl7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7pPr>
            <a:lvl8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8pPr>
            <a:lvl9pPr algn="l"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8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Volumen, límites y costos por módulo.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C6BDE0-1FF7-4E10-8511-BE4D08A9C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53100"/>
            <a:ext cx="109728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4D5"/>
          </a:solidFill>
          <a:ln xmlns:a="http://schemas.openxmlformats.org/drawingml/2006/main" w="0">
            <a:noFill/>
          </a:ln>
        </p:spPr>
      </p:sp>
      <p:sp>
        <p:nvSpPr>
          <p:cNvPr id="12" name="Un alcance y un modelo económico acordados juntos.">
            <a:extLst xmlns:a="http://schemas.openxmlformats.org/drawingml/2006/main">
              <a:ext uri="{FF2B5EF4-FFF2-40B4-BE49-F238E27FC236}">
                <a16:creationId xmlns:a16="http://schemas.microsoft.com/office/drawing/2014/main" id="{B2EF2DC4-007E-4217-9606-7285F3C68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895975"/>
            <a:ext cx="1057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defPPr>
            <a:lvl1pPr algn="l">
              <a:defRPr sz="180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1pPr>
            <a:lvl2pPr algn="l">
              <a:defRPr sz="180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2pPr>
            <a:lvl3pPr algn="l">
              <a:defRPr sz="180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3pPr>
            <a:lvl4pPr algn="l">
              <a:defRPr sz="180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4pPr>
            <a:lvl5pPr algn="l">
              <a:defRPr sz="180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5pPr>
            <a:lvl6pPr algn="l">
              <a:defRPr sz="180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6pPr>
            <a:lvl7pPr algn="l">
              <a:defRPr sz="180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7pPr>
            <a:lvl8pPr algn="l">
              <a:defRPr sz="180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8pPr>
            <a:lvl9pPr algn="l">
              <a:defRPr sz="180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1800" b="1">
                <a:solidFill>
                  <a:srgbClr val="14251D"/>
                </a:solidFill>
                <a:latin typeface="Inter"/>
                <a:ea typeface="Inter"/>
                <a:cs typeface="Inter"/>
              </a:rPr>
              <a:t>Un alcance y un modelo económico acordados juntos.</a:t>
            </a:r>
          </a:p>
        </p:txBody>
      </p:sp>
      <p:sp>
        <p:nvSpPr>
          <p:cNvPr id="13" name="Hotel Companion">
            <a:extLst xmlns:a="http://schemas.openxmlformats.org/drawingml/2006/main">
              <a:ext uri="{FF2B5EF4-FFF2-40B4-BE49-F238E27FC236}">
                <a16:creationId xmlns:a16="http://schemas.microsoft.com/office/drawing/2014/main" id="{3D435BAD-CCD6-4DEF-BA99-2CF4FA3A9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31432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defPPr>
            <a:lvl1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1pPr>
            <a:lvl2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2pPr>
            <a:lvl3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3pPr>
            <a:lvl4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4pPr>
            <a:lvl5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5pPr>
            <a:lvl6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6pPr>
            <a:lvl7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7pPr>
            <a:lvl8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8pPr>
            <a:lvl9pPr algn="l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Hotel Companion</a:t>
            </a:r>
          </a:p>
        </p:txBody>
      </p:sp>
      <p:sp>
        <p:nvSpPr>
          <p:cNvPr id="14" name="11">
            <a:extLst xmlns:a="http://schemas.openxmlformats.org/drawingml/2006/main">
              <a:ext uri="{FF2B5EF4-FFF2-40B4-BE49-F238E27FC236}">
                <a16:creationId xmlns:a16="http://schemas.microsoft.com/office/drawing/2014/main" id="{6CB1CDD3-1467-48B6-BB5C-319A21D94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67475"/>
            <a:ext cx="533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defPPr>
            <a:lvl1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1pPr>
            <a:lvl2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2pPr>
            <a:lvl3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3pPr>
            <a:lvl4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4pPr>
            <a:lvl5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5pPr>
            <a:lvl6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6pPr>
            <a:lvl7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7pPr>
            <a:lvl8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8pPr>
            <a:lvl9pPr algn="r"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637065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637065"/>
                </a:solidFill>
                <a:latin typeface="Inter"/>
                <a:ea typeface="Inter"/>
                <a:cs typeface="Inter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630409868"/>
      </p:ext>
    </p:extLst>
  </p:cSld>
</p:sld>
</file>

<file path=ppt/slides/slide12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D8E4D5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8" name="">
            <a:extLst>
              <a:ext uri="{FF2B5EF4-FFF2-40B4-BE49-F238E27FC236}">
                <ns2:creationId id="{F2F16600-9165-4D7C-8921-5BFE11E38F43}"/>
              </a:ext>
            </a:extLst>
          </p:cNvPr>
          <p:cNvPicPr>
            <a:picLocks noChangeAspect="1"/>
          </p:cNvPicPr>
          <p:nvPr/>
        </p:nvPicPr>
        <p:blipFill>
          <a:blip r:embed="R10666eb3710b4bac"/>
          <a:srcRect l="28973" t="0" r="28973" b="0"/>
          <a:stretch>
            <a:fillRect l="0" t="0" r="0" b="0"/>
          </a:stretch>
        </p:blipFill>
        <p:spPr>
          <a:xfrm>
            <a:off x="7067550" y="0"/>
            <a:ext cx="5124450" cy="6858000"/>
          </a:xfrm>
          <a:prstGeom prst="rect">
            <a:avLst/>
          </a:prstGeom>
        </p:spPr>
      </p:pic>
      <p:sp>
        <p:nvSpPr>
          <p:cNvPr id="2" name="HOTEL&#10;COMPANION">
            <a:extLst>
              <a:ext uri="{FF2B5EF4-FFF2-40B4-BE49-F238E27FC236}">
                <ns2:creationId id="{CD86478F-C87E-4366-B2B6-01D01D356CEE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2143125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defPPr>
            <a:lvl1pPr algn="l">
              <a:defRPr sz="12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1pPr>
            <a:lvl2pPr algn="l">
              <a:defRPr sz="12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2pPr>
            <a:lvl3pPr algn="l">
              <a:defRPr sz="12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3pPr>
            <a:lvl4pPr algn="l">
              <a:defRPr sz="12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4pPr>
            <a:lvl5pPr algn="l">
              <a:defRPr sz="12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5pPr>
            <a:lvl6pPr algn="l">
              <a:defRPr sz="12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6pPr>
            <a:lvl7pPr algn="l">
              <a:defRPr sz="12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7pPr>
            <a:lvl8pPr algn="l">
              <a:defRPr sz="12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8pPr>
            <a:lvl9pPr algn="l">
              <a:defRPr sz="12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9pPr>
          </a:lstStyle>
          <a:p>
            <a:pPr algn="l">
              <a:lnSpc>
                <a:spcPct val="100000"/>
              </a:lnSpc>
              <a:buNone/>
              <a:defRPr sz="12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1275" b="1">
                <a:solidFill>
                  <a:srgbClr val="14251D"/>
                </a:solidFill>
                <a:latin typeface="Inter"/>
                <a:ea typeface="Inter"/>
                <a:cs typeface="Inter"/>
              </a:rPr>
              <a:t>HOTEL</a:t>
            </a:r>
          </a:p>
          <a:p>
            <a:pPr algn="l">
              <a:lnSpc>
                <a:spcPct val="100000"/>
              </a:lnSpc>
              <a:buNone/>
              <a:defRPr sz="1275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1275" b="1">
                <a:solidFill>
                  <a:srgbClr val="14251D"/>
                </a:solidFill>
                <a:latin typeface="Inter"/>
                <a:ea typeface="Inter"/>
                <a:cs typeface="Inter"/>
              </a:rPr>
              <a:t>COMPANION</a:t>
            </a:r>
          </a:p>
        </p:txBody>
      </p:sp>
      <p:sp>
        <p:nvSpPr>
          <p:cNvPr id="3" name="Empecemos&#10;con un caso&#10;que importe.">
            <a:extLst>
              <a:ext uri="{FF2B5EF4-FFF2-40B4-BE49-F238E27FC236}">
                <ns2:creationId id="{5E1E4E31-2AD8-44C8-816B-C76C544D43A4}"/>
              </a:ext>
            </a:extLst>
          </p:cNvPr>
          <p:cNvSpPr>
            <a:spLocks noGrp="1"/>
          </p:cNvSpPr>
          <p:nvPr/>
        </p:nvSpPr>
        <p:spPr>
          <a:xfrm>
            <a:off x="609600" y="1609725"/>
            <a:ext cx="6362700" cy="2333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8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defPPr>
            <a:lvl1pPr algn="l">
              <a:defRPr sz="48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1pPr>
            <a:lvl2pPr algn="l">
              <a:defRPr sz="48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2pPr>
            <a:lvl3pPr algn="l">
              <a:defRPr sz="48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3pPr>
            <a:lvl4pPr algn="l">
              <a:defRPr sz="48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4pPr>
            <a:lvl5pPr algn="l">
              <a:defRPr sz="48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5pPr>
            <a:lvl6pPr algn="l">
              <a:defRPr sz="48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6pPr>
            <a:lvl7pPr algn="l">
              <a:defRPr sz="48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7pPr>
            <a:lvl8pPr algn="l">
              <a:defRPr sz="48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8pPr>
            <a:lvl9pPr algn="l">
              <a:defRPr sz="48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lvl9pPr>
          </a:lstStyle>
          <a:p>
            <a:pPr algn="l">
              <a:lnSpc>
                <a:spcPct val="102000"/>
              </a:lnSpc>
              <a:buNone/>
              <a:defRPr sz="48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pPr>
            <a:r>
              <a:rPr sz="48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rPr>
              <a:t>Empecemos</a:t>
            </a:r>
          </a:p>
          <a:p>
            <a:pPr algn="l">
              <a:lnSpc>
                <a:spcPct val="102000"/>
              </a:lnSpc>
              <a:buNone/>
              <a:defRPr sz="48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pPr>
            <a:r>
              <a:rPr sz="48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rPr>
              <a:t>con un caso</a:t>
            </a:r>
          </a:p>
          <a:p>
            <a:pPr algn="l">
              <a:lnSpc>
                <a:spcPct val="102000"/>
              </a:lnSpc>
              <a:buNone/>
              <a:defRPr sz="48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defRPr>
            </a:pPr>
            <a:r>
              <a:rPr sz="4800" b="1">
                <a:solidFill>
                  <a:srgbClr val="14251D"/>
                </a:solidFill>
                <a:latin typeface="Inter Display"/>
                <a:ea typeface="Inter Display"/>
                <a:cs typeface="Inter Display"/>
              </a:rPr>
              <a:t>que importe.</a:t>
            </a:r>
          </a:p>
        </p:txBody>
      </p:sp>
      <p:sp>
        <p:nvSpPr>
          <p:cNvPr id="4" name="Un hotel. Un recorrido.&#10;Resultados medibles.">
            <a:extLst>
              <a:ext uri="{FF2B5EF4-FFF2-40B4-BE49-F238E27FC236}">
                <ns2:creationId id="{CF95DFD4-071F-4393-BBAE-D0B2014E41E1}"/>
              </a:ext>
            </a:extLst>
          </p:cNvPr>
          <p:cNvSpPr>
            <a:spLocks noGrp="1"/>
          </p:cNvSpPr>
          <p:nvPr/>
        </p:nvSpPr>
        <p:spPr>
          <a:xfrm>
            <a:off x="609600" y="4429125"/>
            <a:ext cx="6096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defPPr>
            <a:lvl1pPr algn="l">
              <a:defRPr sz="232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1pPr>
            <a:lvl2pPr algn="l">
              <a:defRPr sz="232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2pPr>
            <a:lvl3pPr algn="l">
              <a:defRPr sz="232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3pPr>
            <a:lvl4pPr algn="l">
              <a:defRPr sz="232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4pPr>
            <a:lvl5pPr algn="l">
              <a:defRPr sz="232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5pPr>
            <a:lvl6pPr algn="l">
              <a:defRPr sz="232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6pPr>
            <a:lvl7pPr algn="l">
              <a:defRPr sz="232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7pPr>
            <a:lvl8pPr algn="l">
              <a:defRPr sz="232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8pPr>
            <a:lvl9pPr algn="l">
              <a:defRPr sz="232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lvl9pPr>
          </a:lstStyle>
          <a:p>
            <a:pPr algn="l">
              <a:lnSpc>
                <a:spcPct val="106000"/>
              </a:lnSpc>
              <a:buNone/>
              <a:defRPr sz="232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2325" b="0">
                <a:solidFill>
                  <a:srgbClr val="14251D"/>
                </a:solidFill>
                <a:latin typeface="Inter"/>
                <a:ea typeface="Inter"/>
                <a:cs typeface="Inter"/>
              </a:rPr>
              <a:t>Un hotel. Un recorrido.</a:t>
            </a:r>
          </a:p>
          <a:p>
            <a:pPr algn="l">
              <a:lnSpc>
                <a:spcPct val="106000"/>
              </a:lnSpc>
              <a:buNone/>
              <a:defRPr sz="2325" b="0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2325" b="0">
                <a:solidFill>
                  <a:srgbClr val="14251D"/>
                </a:solidFill>
                <a:latin typeface="Inter"/>
                <a:ea typeface="Inter"/>
                <a:cs typeface="Inter"/>
              </a:rPr>
              <a:t>Resultados medibles.</a:t>
            </a:r>
          </a:p>
        </p:txBody>
      </p:sp>
      <p:sp>
        <p:nvSpPr>
          <p:cNvPr id="5" name="Contacto Hotel Companion">
            <a:extLst>
              <a:ext uri="{FF2B5EF4-FFF2-40B4-BE49-F238E27FC236}">
                <ns2:creationId id="{2ECE579B-6CA3-4108-9725-6D7B54872A3F}"/>
              </a:ext>
            </a:extLst>
          </p:cNvPr>
          <p:cNvSpPr>
            <a:spLocks noGrp="1"/>
          </p:cNvSpPr>
          <p:nvPr/>
        </p:nvSpPr>
        <p:spPr>
          <a:xfrm>
            <a:off x="609600" y="5876925"/>
            <a:ext cx="57626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defPPr>
            <a:lvl1pPr algn="l">
              <a:defRPr sz="22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1pPr>
            <a:lvl2pPr algn="l">
              <a:defRPr sz="22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2pPr>
            <a:lvl3pPr algn="l">
              <a:defRPr sz="22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3pPr>
            <a:lvl4pPr algn="l">
              <a:defRPr sz="22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4pPr>
            <a:lvl5pPr algn="l">
              <a:defRPr sz="22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5pPr>
            <a:lvl6pPr algn="l">
              <a:defRPr sz="22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6pPr>
            <a:lvl7pPr algn="l">
              <a:defRPr sz="22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7pPr>
            <a:lvl8pPr algn="l">
              <a:defRPr sz="22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8pPr>
            <a:lvl9pPr algn="l">
              <a:defRPr sz="22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9pPr>
          </a:lstStyle>
          <a:p>
            <a:pPr algn="l">
              <a:lnSpc>
                <a:spcPct val="106000"/>
              </a:lnSpc>
              <a:buNone/>
              <a:defRPr sz="22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14251D"/>
                </a:solidFill>
                <a:latin typeface="Inter"/>
                <a:ea typeface="Inter"/>
                <a:cs typeface="Inter"/>
                <a:hlinkClick r:id="rIdExternal1"/>
              </a:rPr>
              <a:t>hotelcompanion.ai</a:t>
            </a:r>
          </a:p>
        </p:txBody>
      </p:sp>
      <p:sp>
        <p:nvSpPr>
          <p:cNvPr id="6" name="">
            <a:extLst>
              <a:ext uri="{FF2B5EF4-FFF2-40B4-BE49-F238E27FC236}">
                <ns2:creationId id="{409841FC-2386-43A9-84E7-8EE921246917}"/>
              </a:ext>
            </a:extLst>
          </p:cNvPr>
          <p:cNvSpPr>
            <a:spLocks noGrp="1"/>
          </p:cNvSpPr>
          <p:nvPr/>
        </p:nvSpPr>
        <p:spPr>
          <a:xfrm>
            <a:off x="9077325" y="523875"/>
            <a:ext cx="2505075" cy="628650"/>
          </a:xfrm>
          <a:prstGeom prst="rect">
            <a:avLst/>
          </a:prstGeom>
          <a:solidFill>
            <a:srgbClr val="F5F1E8"/>
          </a:solidFill>
          <a:ln w="0">
            <a:noFill/>
          </a:ln>
        </p:spPr>
      </p:sp>
      <p:sp>
        <p:nvSpPr>
          <p:cNvPr id="7" name="Logo editable del socio">
            <a:extLst>
              <a:ext uri="{FF2B5EF4-FFF2-40B4-BE49-F238E27FC236}">
                <ns2:creationId id="{9C5ED1CB-9A6F-470A-B272-0D9F501C3AF3}"/>
              </a:ext>
            </a:extLst>
          </p:cNvPr>
          <p:cNvSpPr>
            <a:spLocks noGrp="1"/>
          </p:cNvSpPr>
          <p:nvPr/>
        </p:nvSpPr>
        <p:spPr>
          <a:xfrm>
            <a:off x="9258300" y="733425"/>
            <a:ext cx="2143125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3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defPPr>
            <a:lvl1pPr algn="ctr">
              <a:defRPr sz="13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1pPr>
            <a:lvl2pPr algn="ctr">
              <a:defRPr sz="13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2pPr>
            <a:lvl3pPr algn="ctr">
              <a:defRPr sz="13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3pPr>
            <a:lvl4pPr algn="ctr">
              <a:defRPr sz="13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4pPr>
            <a:lvl5pPr algn="ctr">
              <a:defRPr sz="13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5pPr>
            <a:lvl6pPr algn="ctr">
              <a:defRPr sz="13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6pPr>
            <a:lvl7pPr algn="ctr">
              <a:defRPr sz="13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7pPr>
            <a:lvl8pPr algn="ctr">
              <a:defRPr sz="13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8pPr>
            <a:lvl9pPr algn="ctr">
              <a:defRPr sz="13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lvl9pPr>
          </a:lstStyle>
          <a:p>
            <a:pPr algn="ctr">
              <a:lnSpc>
                <a:spcPct val="106000"/>
              </a:lnSpc>
              <a:buNone/>
              <a:defRPr sz="1350" b="1">
                <a:solidFill>
                  <a:srgbClr val="14251D"/>
                </a:solidFill>
                <a:latin typeface="Inter"/>
                <a:ea typeface="Inter"/>
                <a:cs typeface="Inter"/>
              </a:defRPr>
            </a:pPr>
            <a:r>
              <a:rPr sz="1350" b="1">
                <a:solidFill>
                  <a:srgbClr val="14251D"/>
                </a:solidFill>
                <a:latin typeface="Inter"/>
                <a:ea typeface="Inter"/>
                <a:cs typeface="Inter"/>
              </a:rPr>
              <a:t>TU LOGO AQUÍ</a:t>
            </a:r>
          </a:p>
        </p:txBody>
      </p:sp>
    </p:spTree>
    <p:extLst>
      <p:ext uri="{BB962C8B-B14F-4D97-AF65-F5344CB8AC3E}">
        <ns4:creationId val="12639490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PresentationFormat>Presentación comercial</ap:PresentationFormat>
  <ap:Slides>12</ap:Slides>
  <ap:Notes>0</ap:Notes>
  <ap:HiddenSlides>0</ap:HiddenSlides>
  <ap:SharedDoc>false</ap:SharedDoc>
  <ap:DocSecurity>0</ap:DocSecurity>
</ap:Properties>
</file>

<file path=docProps/core.xml><?xml version="1.0" encoding="utf-8"?>
<ns0:coreProperties xmlns:dc="http://purl.org/dc/elements/1.1/" xmlns:ns0="http://schemas.openxmlformats.org/package/2006/metadata/core-properties" xmlns:ns2="http://purl.org/dc/terms/" xmlns:xsi="http://www.w3.org/2001/XMLSchema-instance">
  <dc:title>Hotel Companion · Plantilla editable para socios</dc:title>
  <dc:subject>Presentación comercial en español</dc:subject>
  <dc:creator>Hotel Companion</dc:creator>
  <ns0:lastModifiedBy>Hotel Companion</ns0:lastModifiedBy>
  <dc:description>Experiencia del huésped, operación e inteligencia de negocio. Alcance y condiciones por acordar.</dc:description>
  <ns2:created xsi:type="dcterms:W3CDTF">2026-10-20T20:59:01Z</ns2:created>
  <ns2:modified xsi:type="dcterms:W3CDTF">2026-10-20T20:59:01Z</ns2:modified>
</ns0:coreProperties>
</file>